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6"/>
  </p:notesMasterIdLst>
  <p:sldIdLst>
    <p:sldId id="256" r:id="rId3"/>
    <p:sldId id="257" r:id="rId4"/>
    <p:sldId id="258" r:id="rId5"/>
    <p:sldId id="286" r:id="rId6"/>
    <p:sldId id="261" r:id="rId7"/>
    <p:sldId id="262" r:id="rId8"/>
    <p:sldId id="263" r:id="rId9"/>
    <p:sldId id="264" r:id="rId10"/>
    <p:sldId id="287" r:id="rId11"/>
    <p:sldId id="302" r:id="rId12"/>
    <p:sldId id="300" r:id="rId13"/>
    <p:sldId id="266" r:id="rId14"/>
    <p:sldId id="267" r:id="rId15"/>
    <p:sldId id="289" r:id="rId16"/>
    <p:sldId id="269" r:id="rId17"/>
    <p:sldId id="270" r:id="rId18"/>
    <p:sldId id="271" r:id="rId19"/>
    <p:sldId id="272" r:id="rId20"/>
    <p:sldId id="290" r:id="rId21"/>
    <p:sldId id="273" r:id="rId22"/>
    <p:sldId id="291" r:id="rId23"/>
    <p:sldId id="275" r:id="rId24"/>
    <p:sldId id="276" r:id="rId25"/>
    <p:sldId id="277" r:id="rId26"/>
    <p:sldId id="278" r:id="rId27"/>
    <p:sldId id="292" r:id="rId28"/>
    <p:sldId id="303" r:id="rId29"/>
    <p:sldId id="299" r:id="rId30"/>
    <p:sldId id="294" r:id="rId31"/>
    <p:sldId id="297" r:id="rId32"/>
    <p:sldId id="298" r:id="rId33"/>
    <p:sldId id="296" r:id="rId34"/>
    <p:sldId id="282" r:id="rId35"/>
  </p:sldIdLst>
  <p:sldSz cx="9144000" cy="5143500" type="screen16x9"/>
  <p:notesSz cx="6858000" cy="9144000"/>
  <p:embeddedFontLst>
    <p:embeddedFont>
      <p:font typeface="Dela Gothic One" panose="020B0604020202020204" charset="-128"/>
      <p:regular r:id="rId37"/>
    </p:embeddedFont>
    <p:embeddedFont>
      <p:font typeface="Bebas Neue" panose="020B0606020202050201" pitchFamily="34" charset="0"/>
      <p:regular r:id="rId38"/>
    </p:embeddedFont>
    <p:embeddedFont>
      <p:font typeface="Nunito Light" pitchFamily="2" charset="0"/>
      <p:regular r:id="rId39"/>
      <p:italic r:id="rId40"/>
    </p:embeddedFont>
    <p:embeddedFont>
      <p:font typeface="PT Sans" panose="020B050302020302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
      <p:font typeface="Trispace"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7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8FCB"/>
    <a:srgbClr val="D1C4D4"/>
    <a:srgbClr val="674EA7"/>
    <a:srgbClr val="552B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8CD032-87BE-4377-91AA-1448F1CD550D}" v="227" dt="2023-12-05T05:50:31.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10" autoAdjust="0"/>
  </p:normalViewPr>
  <p:slideViewPr>
    <p:cSldViewPr snapToGrid="0">
      <p:cViewPr>
        <p:scale>
          <a:sx n="100" d="100"/>
          <a:sy n="100" d="100"/>
        </p:scale>
        <p:origin x="946" y="120"/>
      </p:cViewPr>
      <p:guideLst>
        <p:guide orient="horz" pos="97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Ta" userId="e73cf9de1688bf0f" providerId="LiveId" clId="{968CD032-87BE-4377-91AA-1448F1CD550D}"/>
    <pc:docChg chg="undo custSel addSld delSld modSld sldOrd">
      <pc:chgData name="Anh Ta" userId="e73cf9de1688bf0f" providerId="LiveId" clId="{968CD032-87BE-4377-91AA-1448F1CD550D}" dt="2023-12-05T05:50:31.416" v="709"/>
      <pc:docMkLst>
        <pc:docMk/>
      </pc:docMkLst>
      <pc:sldChg chg="modSp mod">
        <pc:chgData name="Anh Ta" userId="e73cf9de1688bf0f" providerId="LiveId" clId="{968CD032-87BE-4377-91AA-1448F1CD550D}" dt="2023-12-04T03:09:13.485" v="294" actId="20577"/>
        <pc:sldMkLst>
          <pc:docMk/>
          <pc:sldMk cId="0" sldId="256"/>
        </pc:sldMkLst>
        <pc:spChg chg="mod">
          <ac:chgData name="Anh Ta" userId="e73cf9de1688bf0f" providerId="LiveId" clId="{968CD032-87BE-4377-91AA-1448F1CD550D}" dt="2023-12-04T03:09:13.485" v="294" actId="20577"/>
          <ac:spMkLst>
            <pc:docMk/>
            <pc:sldMk cId="0" sldId="256"/>
            <ac:spMk id="205" creationId="{00000000-0000-0000-0000-000000000000}"/>
          </ac:spMkLst>
        </pc:spChg>
      </pc:sldChg>
      <pc:sldChg chg="modSp mod modShow">
        <pc:chgData name="Anh Ta" userId="e73cf9de1688bf0f" providerId="LiveId" clId="{968CD032-87BE-4377-91AA-1448F1CD550D}" dt="2023-12-05T05:16:31.061" v="705" actId="729"/>
        <pc:sldMkLst>
          <pc:docMk/>
          <pc:sldMk cId="0" sldId="257"/>
        </pc:sldMkLst>
        <pc:spChg chg="mod">
          <ac:chgData name="Anh Ta" userId="e73cf9de1688bf0f" providerId="LiveId" clId="{968CD032-87BE-4377-91AA-1448F1CD550D}" dt="2023-12-05T05:15:54.322" v="694" actId="20577"/>
          <ac:spMkLst>
            <pc:docMk/>
            <pc:sldMk cId="0" sldId="257"/>
            <ac:spMk id="212" creationId="{00000000-0000-0000-0000-000000000000}"/>
          </ac:spMkLst>
        </pc:spChg>
        <pc:spChg chg="mod">
          <ac:chgData name="Anh Ta" userId="e73cf9de1688bf0f" providerId="LiveId" clId="{968CD032-87BE-4377-91AA-1448F1CD550D}" dt="2023-12-05T05:15:49.918" v="692" actId="20577"/>
          <ac:spMkLst>
            <pc:docMk/>
            <pc:sldMk cId="0" sldId="257"/>
            <ac:spMk id="216" creationId="{00000000-0000-0000-0000-000000000000}"/>
          </ac:spMkLst>
        </pc:spChg>
        <pc:spChg chg="mod">
          <ac:chgData name="Anh Ta" userId="e73cf9de1688bf0f" providerId="LiveId" clId="{968CD032-87BE-4377-91AA-1448F1CD550D}" dt="2023-12-05T05:15:58.926" v="704" actId="20577"/>
          <ac:spMkLst>
            <pc:docMk/>
            <pc:sldMk cId="0" sldId="257"/>
            <ac:spMk id="222" creationId="{00000000-0000-0000-0000-000000000000}"/>
          </ac:spMkLst>
        </pc:spChg>
      </pc:sldChg>
      <pc:sldChg chg="modTransition">
        <pc:chgData name="Anh Ta" userId="e73cf9de1688bf0f" providerId="LiveId" clId="{968CD032-87BE-4377-91AA-1448F1CD550D}" dt="2023-12-05T05:50:31.416" v="709"/>
        <pc:sldMkLst>
          <pc:docMk/>
          <pc:sldMk cId="0" sldId="258"/>
        </pc:sldMkLst>
      </pc:sldChg>
      <pc:sldChg chg="modAnim">
        <pc:chgData name="Anh Ta" userId="e73cf9de1688bf0f" providerId="LiveId" clId="{968CD032-87BE-4377-91AA-1448F1CD550D}" dt="2023-12-04T00:12:03.194" v="25"/>
        <pc:sldMkLst>
          <pc:docMk/>
          <pc:sldMk cId="0" sldId="266"/>
        </pc:sldMkLst>
      </pc:sldChg>
      <pc:sldChg chg="addSp delSp modSp mod modNotes">
        <pc:chgData name="Anh Ta" userId="e73cf9de1688bf0f" providerId="LiveId" clId="{968CD032-87BE-4377-91AA-1448F1CD550D}" dt="2023-12-04T18:50:13.003" v="600" actId="20577"/>
        <pc:sldMkLst>
          <pc:docMk/>
          <pc:sldMk cId="0" sldId="267"/>
        </pc:sldMkLst>
        <pc:spChg chg="mod">
          <ac:chgData name="Anh Ta" userId="e73cf9de1688bf0f" providerId="LiveId" clId="{968CD032-87BE-4377-91AA-1448F1CD550D}" dt="2023-12-04T18:50:13.003" v="600" actId="20577"/>
          <ac:spMkLst>
            <pc:docMk/>
            <pc:sldMk cId="0" sldId="267"/>
            <ac:spMk id="291" creationId="{00000000-0000-0000-0000-000000000000}"/>
          </ac:spMkLst>
        </pc:spChg>
        <pc:spChg chg="mod">
          <ac:chgData name="Anh Ta" userId="e73cf9de1688bf0f" providerId="LiveId" clId="{968CD032-87BE-4377-91AA-1448F1CD550D}" dt="2023-12-04T18:41:25.714" v="553" actId="20577"/>
          <ac:spMkLst>
            <pc:docMk/>
            <pc:sldMk cId="0" sldId="267"/>
            <ac:spMk id="294" creationId="{00000000-0000-0000-0000-000000000000}"/>
          </ac:spMkLst>
        </pc:spChg>
        <pc:picChg chg="add mod ord">
          <ac:chgData name="Anh Ta" userId="e73cf9de1688bf0f" providerId="LiveId" clId="{968CD032-87BE-4377-91AA-1448F1CD550D}" dt="2023-12-04T00:08:56.034" v="7" actId="1076"/>
          <ac:picMkLst>
            <pc:docMk/>
            <pc:sldMk cId="0" sldId="267"/>
            <ac:picMk id="2" creationId="{8D1B4391-69D0-3CFF-A199-88BB9D4FBDF8}"/>
          </ac:picMkLst>
        </pc:picChg>
        <pc:picChg chg="del">
          <ac:chgData name="Anh Ta" userId="e73cf9de1688bf0f" providerId="LiveId" clId="{968CD032-87BE-4377-91AA-1448F1CD550D}" dt="2023-12-04T00:08:34.515" v="4" actId="478"/>
          <ac:picMkLst>
            <pc:docMk/>
            <pc:sldMk cId="0" sldId="267"/>
            <ac:picMk id="292" creationId="{00000000-0000-0000-0000-000000000000}"/>
          </ac:picMkLst>
        </pc:picChg>
        <pc:cxnChg chg="mod">
          <ac:chgData name="Anh Ta" userId="e73cf9de1688bf0f" providerId="LiveId" clId="{968CD032-87BE-4377-91AA-1448F1CD550D}" dt="2023-12-04T00:10:26.086" v="17" actId="14100"/>
          <ac:cxnSpMkLst>
            <pc:docMk/>
            <pc:sldMk cId="0" sldId="267"/>
            <ac:cxnSpMk id="293" creationId="{00000000-0000-0000-0000-000000000000}"/>
          </ac:cxnSpMkLst>
        </pc:cxnChg>
      </pc:sldChg>
      <pc:sldChg chg="del">
        <pc:chgData name="Anh Ta" userId="e73cf9de1688bf0f" providerId="LiveId" clId="{968CD032-87BE-4377-91AA-1448F1CD550D}" dt="2023-12-04T00:12:36.975" v="26" actId="47"/>
        <pc:sldMkLst>
          <pc:docMk/>
          <pc:sldMk cId="0" sldId="268"/>
        </pc:sldMkLst>
      </pc:sldChg>
      <pc:sldChg chg="addSp delSp modSp mod modTransition modNotes">
        <pc:chgData name="Anh Ta" userId="e73cf9de1688bf0f" providerId="LiveId" clId="{968CD032-87BE-4377-91AA-1448F1CD550D}" dt="2023-12-04T03:11:16.704" v="300"/>
        <pc:sldMkLst>
          <pc:docMk/>
          <pc:sldMk cId="0" sldId="269"/>
        </pc:sldMkLst>
        <pc:picChg chg="add del mod ord">
          <ac:chgData name="Anh Ta" userId="e73cf9de1688bf0f" providerId="LiveId" clId="{968CD032-87BE-4377-91AA-1448F1CD550D}" dt="2023-12-04T00:15:18.704" v="50" actId="478"/>
          <ac:picMkLst>
            <pc:docMk/>
            <pc:sldMk cId="0" sldId="269"/>
            <ac:picMk id="2" creationId="{368AC95D-EB15-ADA9-2443-1AA44C98D8BB}"/>
          </ac:picMkLst>
        </pc:picChg>
        <pc:picChg chg="mod">
          <ac:chgData name="Anh Ta" userId="e73cf9de1688bf0f" providerId="LiveId" clId="{968CD032-87BE-4377-91AA-1448F1CD550D}" dt="2023-12-04T00:15:22.743" v="51" actId="1076"/>
          <ac:picMkLst>
            <pc:docMk/>
            <pc:sldMk cId="0" sldId="269"/>
            <ac:picMk id="308" creationId="{00000000-0000-0000-0000-000000000000}"/>
          </ac:picMkLst>
        </pc:picChg>
      </pc:sldChg>
      <pc:sldChg chg="addSp modSp mod modTransition modNotes modNotesTx">
        <pc:chgData name="Anh Ta" userId="e73cf9de1688bf0f" providerId="LiveId" clId="{968CD032-87BE-4377-91AA-1448F1CD550D}" dt="2023-12-05T04:46:40.317" v="681" actId="1076"/>
        <pc:sldMkLst>
          <pc:docMk/>
          <pc:sldMk cId="0" sldId="270"/>
        </pc:sldMkLst>
        <pc:spChg chg="mod">
          <ac:chgData name="Anh Ta" userId="e73cf9de1688bf0f" providerId="LiveId" clId="{968CD032-87BE-4377-91AA-1448F1CD550D}" dt="2023-12-05T04:46:40.317" v="681" actId="1076"/>
          <ac:spMkLst>
            <pc:docMk/>
            <pc:sldMk cId="0" sldId="270"/>
            <ac:spMk id="315" creationId="{00000000-0000-0000-0000-000000000000}"/>
          </ac:spMkLst>
        </pc:spChg>
        <pc:picChg chg="add mod ord">
          <ac:chgData name="Anh Ta" userId="e73cf9de1688bf0f" providerId="LiveId" clId="{968CD032-87BE-4377-91AA-1448F1CD550D}" dt="2023-12-04T00:13:57.055" v="35" actId="14100"/>
          <ac:picMkLst>
            <pc:docMk/>
            <pc:sldMk cId="0" sldId="270"/>
            <ac:picMk id="2" creationId="{28699780-A999-AF7B-05A2-610F4A64EE26}"/>
          </ac:picMkLst>
        </pc:picChg>
      </pc:sldChg>
      <pc:sldChg chg="modSp modAnim modNotes">
        <pc:chgData name="Anh Ta" userId="e73cf9de1688bf0f" providerId="LiveId" clId="{968CD032-87BE-4377-91AA-1448F1CD550D}" dt="2023-12-04T18:40:14.722" v="552" actId="20577"/>
        <pc:sldMkLst>
          <pc:docMk/>
          <pc:sldMk cId="0" sldId="271"/>
        </pc:sldMkLst>
        <pc:spChg chg="mod">
          <ac:chgData name="Anh Ta" userId="e73cf9de1688bf0f" providerId="LiveId" clId="{968CD032-87BE-4377-91AA-1448F1CD550D}" dt="2023-12-04T18:40:14.722" v="552" actId="20577"/>
          <ac:spMkLst>
            <pc:docMk/>
            <pc:sldMk cId="0" sldId="271"/>
            <ac:spMk id="324" creationId="{00000000-0000-0000-0000-000000000000}"/>
          </ac:spMkLst>
        </pc:spChg>
      </pc:sldChg>
      <pc:sldChg chg="delSp modSp mod">
        <pc:chgData name="Anh Ta" userId="e73cf9de1688bf0f" providerId="LiveId" clId="{968CD032-87BE-4377-91AA-1448F1CD550D}" dt="2023-12-04T02:40:06.716" v="77" actId="1076"/>
        <pc:sldMkLst>
          <pc:docMk/>
          <pc:sldMk cId="0" sldId="272"/>
        </pc:sldMkLst>
        <pc:spChg chg="del mod">
          <ac:chgData name="Anh Ta" userId="e73cf9de1688bf0f" providerId="LiveId" clId="{968CD032-87BE-4377-91AA-1448F1CD550D}" dt="2023-12-04T02:39:51.055" v="72" actId="478"/>
          <ac:spMkLst>
            <pc:docMk/>
            <pc:sldMk cId="0" sldId="272"/>
            <ac:spMk id="330" creationId="{00000000-0000-0000-0000-000000000000}"/>
          </ac:spMkLst>
        </pc:spChg>
        <pc:spChg chg="del">
          <ac:chgData name="Anh Ta" userId="e73cf9de1688bf0f" providerId="LiveId" clId="{968CD032-87BE-4377-91AA-1448F1CD550D}" dt="2023-12-04T02:39:10.680" v="65" actId="478"/>
          <ac:spMkLst>
            <pc:docMk/>
            <pc:sldMk cId="0" sldId="272"/>
            <ac:spMk id="331" creationId="{00000000-0000-0000-0000-000000000000}"/>
          </ac:spMkLst>
        </pc:spChg>
        <pc:spChg chg="del">
          <ac:chgData name="Anh Ta" userId="e73cf9de1688bf0f" providerId="LiveId" clId="{968CD032-87BE-4377-91AA-1448F1CD550D}" dt="2023-12-04T02:39:52.464" v="73" actId="478"/>
          <ac:spMkLst>
            <pc:docMk/>
            <pc:sldMk cId="0" sldId="272"/>
            <ac:spMk id="333" creationId="{00000000-0000-0000-0000-000000000000}"/>
          </ac:spMkLst>
        </pc:spChg>
        <pc:spChg chg="del">
          <ac:chgData name="Anh Ta" userId="e73cf9de1688bf0f" providerId="LiveId" clId="{968CD032-87BE-4377-91AA-1448F1CD550D}" dt="2023-12-04T02:39:12.398" v="66" actId="478"/>
          <ac:spMkLst>
            <pc:docMk/>
            <pc:sldMk cId="0" sldId="272"/>
            <ac:spMk id="334" creationId="{00000000-0000-0000-0000-000000000000}"/>
          </ac:spMkLst>
        </pc:spChg>
        <pc:picChg chg="mod">
          <ac:chgData name="Anh Ta" userId="e73cf9de1688bf0f" providerId="LiveId" clId="{968CD032-87BE-4377-91AA-1448F1CD550D}" dt="2023-12-04T02:39:56.132" v="74" actId="1076"/>
          <ac:picMkLst>
            <pc:docMk/>
            <pc:sldMk cId="0" sldId="272"/>
            <ac:picMk id="329" creationId="{00000000-0000-0000-0000-000000000000}"/>
          </ac:picMkLst>
        </pc:picChg>
        <pc:picChg chg="mod">
          <ac:chgData name="Anh Ta" userId="e73cf9de1688bf0f" providerId="LiveId" clId="{968CD032-87BE-4377-91AA-1448F1CD550D}" dt="2023-12-04T02:40:06.716" v="77" actId="1076"/>
          <ac:picMkLst>
            <pc:docMk/>
            <pc:sldMk cId="0" sldId="272"/>
            <ac:picMk id="332" creationId="{00000000-0000-0000-0000-000000000000}"/>
          </ac:picMkLst>
        </pc:picChg>
      </pc:sldChg>
      <pc:sldChg chg="modSp mod modAnim">
        <pc:chgData name="Anh Ta" userId="e73cf9de1688bf0f" providerId="LiveId" clId="{968CD032-87BE-4377-91AA-1448F1CD550D}" dt="2023-12-05T04:51:03.177" v="684" actId="20577"/>
        <pc:sldMkLst>
          <pc:docMk/>
          <pc:sldMk cId="0" sldId="273"/>
        </pc:sldMkLst>
        <pc:spChg chg="mod">
          <ac:chgData name="Anh Ta" userId="e73cf9de1688bf0f" providerId="LiveId" clId="{968CD032-87BE-4377-91AA-1448F1CD550D}" dt="2023-12-04T18:39:43.018" v="544" actId="122"/>
          <ac:spMkLst>
            <pc:docMk/>
            <pc:sldMk cId="0" sldId="273"/>
            <ac:spMk id="339" creationId="{00000000-0000-0000-0000-000000000000}"/>
          </ac:spMkLst>
        </pc:spChg>
        <pc:spChg chg="mod">
          <ac:chgData name="Anh Ta" userId="e73cf9de1688bf0f" providerId="LiveId" clId="{968CD032-87BE-4377-91AA-1448F1CD550D}" dt="2023-12-05T04:51:03.177" v="684" actId="20577"/>
          <ac:spMkLst>
            <pc:docMk/>
            <pc:sldMk cId="0" sldId="273"/>
            <ac:spMk id="340" creationId="{00000000-0000-0000-0000-000000000000}"/>
          </ac:spMkLst>
        </pc:spChg>
      </pc:sldChg>
      <pc:sldChg chg="addSp delSp modSp del mod">
        <pc:chgData name="Anh Ta" userId="e73cf9de1688bf0f" providerId="LiveId" clId="{968CD032-87BE-4377-91AA-1448F1CD550D}" dt="2023-12-04T02:42:51.796" v="103" actId="47"/>
        <pc:sldMkLst>
          <pc:docMk/>
          <pc:sldMk cId="0" sldId="274"/>
        </pc:sldMkLst>
        <pc:spChg chg="del">
          <ac:chgData name="Anh Ta" userId="e73cf9de1688bf0f" providerId="LiveId" clId="{968CD032-87BE-4377-91AA-1448F1CD550D}" dt="2023-12-04T02:41:34.134" v="93" actId="478"/>
          <ac:spMkLst>
            <pc:docMk/>
            <pc:sldMk cId="0" sldId="274"/>
            <ac:spMk id="348" creationId="{00000000-0000-0000-0000-000000000000}"/>
          </ac:spMkLst>
        </pc:spChg>
        <pc:spChg chg="del">
          <ac:chgData name="Anh Ta" userId="e73cf9de1688bf0f" providerId="LiveId" clId="{968CD032-87BE-4377-91AA-1448F1CD550D}" dt="2023-12-04T02:41:35.533" v="94" actId="478"/>
          <ac:spMkLst>
            <pc:docMk/>
            <pc:sldMk cId="0" sldId="274"/>
            <ac:spMk id="350" creationId="{00000000-0000-0000-0000-000000000000}"/>
          </ac:spMkLst>
        </pc:spChg>
        <pc:picChg chg="add mod">
          <ac:chgData name="Anh Ta" userId="e73cf9de1688bf0f" providerId="LiveId" clId="{968CD032-87BE-4377-91AA-1448F1CD550D}" dt="2023-12-04T02:42:38.497" v="102" actId="1076"/>
          <ac:picMkLst>
            <pc:docMk/>
            <pc:sldMk cId="0" sldId="274"/>
            <ac:picMk id="3" creationId="{C3D9A02C-F43F-D2AA-3E09-C8D32E8DBAE2}"/>
          </ac:picMkLst>
        </pc:picChg>
        <pc:picChg chg="del">
          <ac:chgData name="Anh Ta" userId="e73cf9de1688bf0f" providerId="LiveId" clId="{968CD032-87BE-4377-91AA-1448F1CD550D}" dt="2023-12-04T02:42:11.245" v="95" actId="478"/>
          <ac:picMkLst>
            <pc:docMk/>
            <pc:sldMk cId="0" sldId="274"/>
            <ac:picMk id="349" creationId="{00000000-0000-0000-0000-000000000000}"/>
          </ac:picMkLst>
        </pc:picChg>
      </pc:sldChg>
      <pc:sldChg chg="addSp delSp modSp mod delAnim modAnim">
        <pc:chgData name="Anh Ta" userId="e73cf9de1688bf0f" providerId="LiveId" clId="{968CD032-87BE-4377-91AA-1448F1CD550D}" dt="2023-12-05T05:48:30.412" v="706" actId="478"/>
        <pc:sldMkLst>
          <pc:docMk/>
          <pc:sldMk cId="0" sldId="275"/>
        </pc:sldMkLst>
        <pc:spChg chg="add del mod">
          <ac:chgData name="Anh Ta" userId="e73cf9de1688bf0f" providerId="LiveId" clId="{968CD032-87BE-4377-91AA-1448F1CD550D}" dt="2023-12-05T05:48:30.412" v="706" actId="478"/>
          <ac:spMkLst>
            <pc:docMk/>
            <pc:sldMk cId="0" sldId="275"/>
            <ac:spMk id="2" creationId="{407C6172-B148-EE83-D4FC-7B2452CFE6C8}"/>
          </ac:spMkLst>
        </pc:spChg>
        <pc:spChg chg="add del mod">
          <ac:chgData name="Anh Ta" userId="e73cf9de1688bf0f" providerId="LiveId" clId="{968CD032-87BE-4377-91AA-1448F1CD550D}" dt="2023-12-05T05:48:30.412" v="706" actId="478"/>
          <ac:spMkLst>
            <pc:docMk/>
            <pc:sldMk cId="0" sldId="275"/>
            <ac:spMk id="3" creationId="{F9ED1CD3-4B2F-70FE-82AF-80887B8E40C6}"/>
          </ac:spMkLst>
        </pc:spChg>
        <pc:spChg chg="add del mod">
          <ac:chgData name="Anh Ta" userId="e73cf9de1688bf0f" providerId="LiveId" clId="{968CD032-87BE-4377-91AA-1448F1CD550D}" dt="2023-12-05T05:48:30.412" v="706" actId="478"/>
          <ac:spMkLst>
            <pc:docMk/>
            <pc:sldMk cId="0" sldId="275"/>
            <ac:spMk id="4" creationId="{D3926FD2-961E-20C5-436A-BC2C31B313FA}"/>
          </ac:spMkLst>
        </pc:spChg>
      </pc:sldChg>
      <pc:sldChg chg="addSp modSp mod modTransition modNotes">
        <pc:chgData name="Anh Ta" userId="e73cf9de1688bf0f" providerId="LiveId" clId="{968CD032-87BE-4377-91AA-1448F1CD550D}" dt="2023-12-04T02:49:17.831" v="146" actId="167"/>
        <pc:sldMkLst>
          <pc:docMk/>
          <pc:sldMk cId="0" sldId="276"/>
        </pc:sldMkLst>
        <pc:picChg chg="add mod ord">
          <ac:chgData name="Anh Ta" userId="e73cf9de1688bf0f" providerId="LiveId" clId="{968CD032-87BE-4377-91AA-1448F1CD550D}" dt="2023-12-04T02:49:17.831" v="146" actId="167"/>
          <ac:picMkLst>
            <pc:docMk/>
            <pc:sldMk cId="0" sldId="276"/>
            <ac:picMk id="2" creationId="{503B635A-737D-1BF8-6C4F-E01466042430}"/>
          </ac:picMkLst>
        </pc:picChg>
      </pc:sldChg>
      <pc:sldChg chg="modTransition modAnim">
        <pc:chgData name="Anh Ta" userId="e73cf9de1688bf0f" providerId="LiveId" clId="{968CD032-87BE-4377-91AA-1448F1CD550D}" dt="2023-12-04T02:49:51.482" v="152"/>
        <pc:sldMkLst>
          <pc:docMk/>
          <pc:sldMk cId="0" sldId="277"/>
        </pc:sldMkLst>
      </pc:sldChg>
      <pc:sldChg chg="addSp delSp modSp del mod delAnim modAnim">
        <pc:chgData name="Anh Ta" userId="e73cf9de1688bf0f" providerId="LiveId" clId="{968CD032-87BE-4377-91AA-1448F1CD550D}" dt="2023-12-04T02:56:51.888" v="185" actId="47"/>
        <pc:sldMkLst>
          <pc:docMk/>
          <pc:sldMk cId="0" sldId="279"/>
        </pc:sldMkLst>
        <pc:spChg chg="add del mod ord">
          <ac:chgData name="Anh Ta" userId="e73cf9de1688bf0f" providerId="LiveId" clId="{968CD032-87BE-4377-91AA-1448F1CD550D}" dt="2023-12-04T02:56:31.305" v="184" actId="478"/>
          <ac:spMkLst>
            <pc:docMk/>
            <pc:sldMk cId="0" sldId="279"/>
            <ac:spMk id="2" creationId="{6E5948ED-CEC0-6218-ABBB-DD45F354DE6E}"/>
          </ac:spMkLst>
        </pc:spChg>
        <pc:spChg chg="mod">
          <ac:chgData name="Anh Ta" userId="e73cf9de1688bf0f" providerId="LiveId" clId="{968CD032-87BE-4377-91AA-1448F1CD550D}" dt="2023-12-04T02:50:48.880" v="153" actId="1076"/>
          <ac:spMkLst>
            <pc:docMk/>
            <pc:sldMk cId="0" sldId="279"/>
            <ac:spMk id="395" creationId="{00000000-0000-0000-0000-000000000000}"/>
          </ac:spMkLst>
        </pc:spChg>
        <pc:spChg chg="mod">
          <ac:chgData name="Anh Ta" userId="e73cf9de1688bf0f" providerId="LiveId" clId="{968CD032-87BE-4377-91AA-1448F1CD550D}" dt="2023-12-04T02:50:48.880" v="153" actId="1076"/>
          <ac:spMkLst>
            <pc:docMk/>
            <pc:sldMk cId="0" sldId="279"/>
            <ac:spMk id="396" creationId="{00000000-0000-0000-0000-000000000000}"/>
          </ac:spMkLst>
        </pc:spChg>
        <pc:spChg chg="mod">
          <ac:chgData name="Anh Ta" userId="e73cf9de1688bf0f" providerId="LiveId" clId="{968CD032-87BE-4377-91AA-1448F1CD550D}" dt="2023-12-04T02:50:48.880" v="153" actId="1076"/>
          <ac:spMkLst>
            <pc:docMk/>
            <pc:sldMk cId="0" sldId="279"/>
            <ac:spMk id="397" creationId="{00000000-0000-0000-0000-000000000000}"/>
          </ac:spMkLst>
        </pc:spChg>
        <pc:spChg chg="mod">
          <ac:chgData name="Anh Ta" userId="e73cf9de1688bf0f" providerId="LiveId" clId="{968CD032-87BE-4377-91AA-1448F1CD550D}" dt="2023-12-04T02:50:48.880" v="153" actId="1076"/>
          <ac:spMkLst>
            <pc:docMk/>
            <pc:sldMk cId="0" sldId="279"/>
            <ac:spMk id="398" creationId="{00000000-0000-0000-0000-000000000000}"/>
          </ac:spMkLst>
        </pc:spChg>
        <pc:spChg chg="mod">
          <ac:chgData name="Anh Ta" userId="e73cf9de1688bf0f" providerId="LiveId" clId="{968CD032-87BE-4377-91AA-1448F1CD550D}" dt="2023-12-04T02:50:48.880" v="153" actId="1076"/>
          <ac:spMkLst>
            <pc:docMk/>
            <pc:sldMk cId="0" sldId="279"/>
            <ac:spMk id="402" creationId="{00000000-0000-0000-0000-000000000000}"/>
          </ac:spMkLst>
        </pc:spChg>
        <pc:spChg chg="mod">
          <ac:chgData name="Anh Ta" userId="e73cf9de1688bf0f" providerId="LiveId" clId="{968CD032-87BE-4377-91AA-1448F1CD550D}" dt="2023-12-04T02:50:48.880" v="153" actId="1076"/>
          <ac:spMkLst>
            <pc:docMk/>
            <pc:sldMk cId="0" sldId="279"/>
            <ac:spMk id="403" creationId="{00000000-0000-0000-0000-000000000000}"/>
          </ac:spMkLst>
        </pc:spChg>
        <pc:cxnChg chg="mod">
          <ac:chgData name="Anh Ta" userId="e73cf9de1688bf0f" providerId="LiveId" clId="{968CD032-87BE-4377-91AA-1448F1CD550D}" dt="2023-12-04T02:50:48.880" v="153" actId="1076"/>
          <ac:cxnSpMkLst>
            <pc:docMk/>
            <pc:sldMk cId="0" sldId="279"/>
            <ac:cxnSpMk id="399" creationId="{00000000-0000-0000-0000-000000000000}"/>
          </ac:cxnSpMkLst>
        </pc:cxnChg>
        <pc:cxnChg chg="mod">
          <ac:chgData name="Anh Ta" userId="e73cf9de1688bf0f" providerId="LiveId" clId="{968CD032-87BE-4377-91AA-1448F1CD550D}" dt="2023-12-04T02:50:48.880" v="153" actId="1076"/>
          <ac:cxnSpMkLst>
            <pc:docMk/>
            <pc:sldMk cId="0" sldId="279"/>
            <ac:cxnSpMk id="400" creationId="{00000000-0000-0000-0000-000000000000}"/>
          </ac:cxnSpMkLst>
        </pc:cxnChg>
        <pc:cxnChg chg="mod">
          <ac:chgData name="Anh Ta" userId="e73cf9de1688bf0f" providerId="LiveId" clId="{968CD032-87BE-4377-91AA-1448F1CD550D}" dt="2023-12-04T02:50:48.880" v="153" actId="1076"/>
          <ac:cxnSpMkLst>
            <pc:docMk/>
            <pc:sldMk cId="0" sldId="279"/>
            <ac:cxnSpMk id="401" creationId="{00000000-0000-0000-0000-000000000000}"/>
          </ac:cxnSpMkLst>
        </pc:cxnChg>
      </pc:sldChg>
      <pc:sldChg chg="addSp delSp modSp del mod">
        <pc:chgData name="Anh Ta" userId="e73cf9de1688bf0f" providerId="LiveId" clId="{968CD032-87BE-4377-91AA-1448F1CD550D}" dt="2023-12-04T03:00:23.327" v="209" actId="47"/>
        <pc:sldMkLst>
          <pc:docMk/>
          <pc:sldMk cId="0" sldId="280"/>
        </pc:sldMkLst>
        <pc:spChg chg="add del mod">
          <ac:chgData name="Anh Ta" userId="e73cf9de1688bf0f" providerId="LiveId" clId="{968CD032-87BE-4377-91AA-1448F1CD550D}" dt="2023-12-04T02:58:48.693" v="198"/>
          <ac:spMkLst>
            <pc:docMk/>
            <pc:sldMk cId="0" sldId="280"/>
            <ac:spMk id="2" creationId="{890AA5AB-419F-5ADA-83DA-6D4F426CE834}"/>
          </ac:spMkLst>
        </pc:spChg>
        <pc:spChg chg="mod">
          <ac:chgData name="Anh Ta" userId="e73cf9de1688bf0f" providerId="LiveId" clId="{968CD032-87BE-4377-91AA-1448F1CD550D}" dt="2023-12-04T02:59:33.615" v="201" actId="1076"/>
          <ac:spMkLst>
            <pc:docMk/>
            <pc:sldMk cId="0" sldId="280"/>
            <ac:spMk id="408" creationId="{00000000-0000-0000-0000-000000000000}"/>
          </ac:spMkLst>
        </pc:spChg>
        <pc:spChg chg="mod">
          <ac:chgData name="Anh Ta" userId="e73cf9de1688bf0f" providerId="LiveId" clId="{968CD032-87BE-4377-91AA-1448F1CD550D}" dt="2023-12-04T02:57:30.708" v="189" actId="1076"/>
          <ac:spMkLst>
            <pc:docMk/>
            <pc:sldMk cId="0" sldId="280"/>
            <ac:spMk id="409" creationId="{00000000-0000-0000-0000-000000000000}"/>
          </ac:spMkLst>
        </pc:spChg>
        <pc:spChg chg="mod">
          <ac:chgData name="Anh Ta" userId="e73cf9de1688bf0f" providerId="LiveId" clId="{968CD032-87BE-4377-91AA-1448F1CD550D}" dt="2023-12-04T02:57:39.451" v="191" actId="1076"/>
          <ac:spMkLst>
            <pc:docMk/>
            <pc:sldMk cId="0" sldId="280"/>
            <ac:spMk id="410" creationId="{00000000-0000-0000-0000-000000000000}"/>
          </ac:spMkLst>
        </pc:spChg>
        <pc:spChg chg="del">
          <ac:chgData name="Anh Ta" userId="e73cf9de1688bf0f" providerId="LiveId" clId="{968CD032-87BE-4377-91AA-1448F1CD550D}" dt="2023-12-04T02:57:09.023" v="187" actId="478"/>
          <ac:spMkLst>
            <pc:docMk/>
            <pc:sldMk cId="0" sldId="280"/>
            <ac:spMk id="412" creationId="{00000000-0000-0000-0000-000000000000}"/>
          </ac:spMkLst>
        </pc:spChg>
        <pc:spChg chg="del">
          <ac:chgData name="Anh Ta" userId="e73cf9de1688bf0f" providerId="LiveId" clId="{968CD032-87BE-4377-91AA-1448F1CD550D}" dt="2023-12-04T02:57:09.023" v="187" actId="478"/>
          <ac:spMkLst>
            <pc:docMk/>
            <pc:sldMk cId="0" sldId="280"/>
            <ac:spMk id="413" creationId="{00000000-0000-0000-0000-000000000000}"/>
          </ac:spMkLst>
        </pc:spChg>
        <pc:spChg chg="del">
          <ac:chgData name="Anh Ta" userId="e73cf9de1688bf0f" providerId="LiveId" clId="{968CD032-87BE-4377-91AA-1448F1CD550D}" dt="2023-12-04T02:57:09.023" v="187" actId="478"/>
          <ac:spMkLst>
            <pc:docMk/>
            <pc:sldMk cId="0" sldId="280"/>
            <ac:spMk id="414" creationId="{00000000-0000-0000-0000-000000000000}"/>
          </ac:spMkLst>
        </pc:spChg>
      </pc:sldChg>
      <pc:sldChg chg="addSp modSp del mod">
        <pc:chgData name="Anh Ta" userId="e73cf9de1688bf0f" providerId="LiveId" clId="{968CD032-87BE-4377-91AA-1448F1CD550D}" dt="2023-12-04T03:06:01.789" v="269" actId="47"/>
        <pc:sldMkLst>
          <pc:docMk/>
          <pc:sldMk cId="0" sldId="281"/>
        </pc:sldMkLst>
        <pc:spChg chg="add mod">
          <ac:chgData name="Anh Ta" userId="e73cf9de1688bf0f" providerId="LiveId" clId="{968CD032-87BE-4377-91AA-1448F1CD550D}" dt="2023-12-04T03:04:03.804" v="238" actId="1076"/>
          <ac:spMkLst>
            <pc:docMk/>
            <pc:sldMk cId="0" sldId="281"/>
            <ac:spMk id="2" creationId="{4E89DA9F-A942-798C-1E2F-98DD25058E8D}"/>
          </ac:spMkLst>
        </pc:spChg>
      </pc:sldChg>
      <pc:sldChg chg="addSp delSp modSp mod">
        <pc:chgData name="Anh Ta" userId="e73cf9de1688bf0f" providerId="LiveId" clId="{968CD032-87BE-4377-91AA-1448F1CD550D}" dt="2023-12-04T18:45:52.315" v="595" actId="20577"/>
        <pc:sldMkLst>
          <pc:docMk/>
          <pc:sldMk cId="0" sldId="282"/>
        </pc:sldMkLst>
        <pc:spChg chg="add mod">
          <ac:chgData name="Anh Ta" userId="e73cf9de1688bf0f" providerId="LiveId" clId="{968CD032-87BE-4377-91AA-1448F1CD550D}" dt="2023-12-04T03:08:18.715" v="285" actId="207"/>
          <ac:spMkLst>
            <pc:docMk/>
            <pc:sldMk cId="0" sldId="282"/>
            <ac:spMk id="2" creationId="{1E453D1C-55B7-E9C5-94B9-B2957781022B}"/>
          </ac:spMkLst>
        </pc:spChg>
        <pc:spChg chg="mod">
          <ac:chgData name="Anh Ta" userId="e73cf9de1688bf0f" providerId="LiveId" clId="{968CD032-87BE-4377-91AA-1448F1CD550D}" dt="2023-12-04T03:08:54.373" v="288" actId="1076"/>
          <ac:spMkLst>
            <pc:docMk/>
            <pc:sldMk cId="0" sldId="282"/>
            <ac:spMk id="434" creationId="{00000000-0000-0000-0000-000000000000}"/>
          </ac:spMkLst>
        </pc:spChg>
        <pc:spChg chg="del">
          <ac:chgData name="Anh Ta" userId="e73cf9de1688bf0f" providerId="LiveId" clId="{968CD032-87BE-4377-91AA-1448F1CD550D}" dt="2023-12-04T03:07:58.926" v="279" actId="478"/>
          <ac:spMkLst>
            <pc:docMk/>
            <pc:sldMk cId="0" sldId="282"/>
            <ac:spMk id="435" creationId="{00000000-0000-0000-0000-000000000000}"/>
          </ac:spMkLst>
        </pc:spChg>
        <pc:spChg chg="del">
          <ac:chgData name="Anh Ta" userId="e73cf9de1688bf0f" providerId="LiveId" clId="{968CD032-87BE-4377-91AA-1448F1CD550D}" dt="2023-12-04T03:08:00.647" v="280" actId="478"/>
          <ac:spMkLst>
            <pc:docMk/>
            <pc:sldMk cId="0" sldId="282"/>
            <ac:spMk id="436" creationId="{00000000-0000-0000-0000-000000000000}"/>
          </ac:spMkLst>
        </pc:spChg>
        <pc:spChg chg="del">
          <ac:chgData name="Anh Ta" userId="e73cf9de1688bf0f" providerId="LiveId" clId="{968CD032-87BE-4377-91AA-1448F1CD550D}" dt="2023-12-04T03:08:00.647" v="280" actId="478"/>
          <ac:spMkLst>
            <pc:docMk/>
            <pc:sldMk cId="0" sldId="282"/>
            <ac:spMk id="437" creationId="{00000000-0000-0000-0000-000000000000}"/>
          </ac:spMkLst>
        </pc:spChg>
        <pc:spChg chg="del">
          <ac:chgData name="Anh Ta" userId="e73cf9de1688bf0f" providerId="LiveId" clId="{968CD032-87BE-4377-91AA-1448F1CD550D}" dt="2023-12-04T03:08:00.647" v="280" actId="478"/>
          <ac:spMkLst>
            <pc:docMk/>
            <pc:sldMk cId="0" sldId="282"/>
            <ac:spMk id="438" creationId="{00000000-0000-0000-0000-000000000000}"/>
          </ac:spMkLst>
        </pc:spChg>
        <pc:spChg chg="mod">
          <ac:chgData name="Anh Ta" userId="e73cf9de1688bf0f" providerId="LiveId" clId="{968CD032-87BE-4377-91AA-1448F1CD550D}" dt="2023-12-04T18:45:52.315" v="595" actId="20577"/>
          <ac:spMkLst>
            <pc:docMk/>
            <pc:sldMk cId="0" sldId="282"/>
            <ac:spMk id="439" creationId="{00000000-0000-0000-0000-000000000000}"/>
          </ac:spMkLst>
        </pc:spChg>
      </pc:sldChg>
      <pc:sldChg chg="del">
        <pc:chgData name="Anh Ta" userId="e73cf9de1688bf0f" providerId="LiveId" clId="{968CD032-87BE-4377-91AA-1448F1CD550D}" dt="2023-12-05T05:15:45.298" v="690" actId="47"/>
        <pc:sldMkLst>
          <pc:docMk/>
          <pc:sldMk cId="1728589163" sldId="284"/>
        </pc:sldMkLst>
      </pc:sldChg>
      <pc:sldChg chg="delSp modSp mod">
        <pc:chgData name="Anh Ta" userId="e73cf9de1688bf0f" providerId="LiveId" clId="{968CD032-87BE-4377-91AA-1448F1CD550D}" dt="2023-12-04T18:32:53.670" v="421" actId="478"/>
        <pc:sldMkLst>
          <pc:docMk/>
          <pc:sldMk cId="1940502576" sldId="287"/>
        </pc:sldMkLst>
        <pc:spChg chg="mod">
          <ac:chgData name="Anh Ta" userId="e73cf9de1688bf0f" providerId="LiveId" clId="{968CD032-87BE-4377-91AA-1448F1CD550D}" dt="2023-12-04T18:27:59.404" v="354" actId="20577"/>
          <ac:spMkLst>
            <pc:docMk/>
            <pc:sldMk cId="1940502576" sldId="287"/>
            <ac:spMk id="279" creationId="{00000000-0000-0000-0000-000000000000}"/>
          </ac:spMkLst>
        </pc:spChg>
        <pc:picChg chg="del mod">
          <ac:chgData name="Anh Ta" userId="e73cf9de1688bf0f" providerId="LiveId" clId="{968CD032-87BE-4377-91AA-1448F1CD550D}" dt="2023-12-04T18:32:53.670" v="421" actId="478"/>
          <ac:picMkLst>
            <pc:docMk/>
            <pc:sldMk cId="1940502576" sldId="287"/>
            <ac:picMk id="2" creationId="{2889D766-22E3-E1E0-3408-6AC516C19610}"/>
          </ac:picMkLst>
        </pc:picChg>
        <pc:picChg chg="mod">
          <ac:chgData name="Anh Ta" userId="e73cf9de1688bf0f" providerId="LiveId" clId="{968CD032-87BE-4377-91AA-1448F1CD550D}" dt="2023-12-04T18:32:51.601" v="420" actId="1076"/>
          <ac:picMkLst>
            <pc:docMk/>
            <pc:sldMk cId="1940502576" sldId="287"/>
            <ac:picMk id="280" creationId="{00000000-0000-0000-0000-000000000000}"/>
          </ac:picMkLst>
        </pc:picChg>
      </pc:sldChg>
      <pc:sldChg chg="add del">
        <pc:chgData name="Anh Ta" userId="e73cf9de1688bf0f" providerId="LiveId" clId="{968CD032-87BE-4377-91AA-1448F1CD550D}" dt="2023-12-04T00:12:36.975" v="26" actId="47"/>
        <pc:sldMkLst>
          <pc:docMk/>
          <pc:sldMk cId="499352804" sldId="288"/>
        </pc:sldMkLst>
      </pc:sldChg>
      <pc:sldChg chg="addSp delSp modSp add mod ord">
        <pc:chgData name="Anh Ta" userId="e73cf9de1688bf0f" providerId="LiveId" clId="{968CD032-87BE-4377-91AA-1448F1CD550D}" dt="2023-12-04T18:50:21.838" v="601" actId="20577"/>
        <pc:sldMkLst>
          <pc:docMk/>
          <pc:sldMk cId="855874491" sldId="289"/>
        </pc:sldMkLst>
        <pc:spChg chg="mod">
          <ac:chgData name="Anh Ta" userId="e73cf9de1688bf0f" providerId="LiveId" clId="{968CD032-87BE-4377-91AA-1448F1CD550D}" dt="2023-12-04T18:50:21.838" v="601" actId="20577"/>
          <ac:spMkLst>
            <pc:docMk/>
            <pc:sldMk cId="855874491" sldId="289"/>
            <ac:spMk id="299" creationId="{00000000-0000-0000-0000-000000000000}"/>
          </ac:spMkLst>
        </pc:spChg>
        <pc:spChg chg="mod">
          <ac:chgData name="Anh Ta" userId="e73cf9de1688bf0f" providerId="LiveId" clId="{968CD032-87BE-4377-91AA-1448F1CD550D}" dt="2023-12-04T18:41:31.904" v="555" actId="20577"/>
          <ac:spMkLst>
            <pc:docMk/>
            <pc:sldMk cId="855874491" sldId="289"/>
            <ac:spMk id="302" creationId="{00000000-0000-0000-0000-000000000000}"/>
          </ac:spMkLst>
        </pc:spChg>
        <pc:picChg chg="add mod ord">
          <ac:chgData name="Anh Ta" userId="e73cf9de1688bf0f" providerId="LiveId" clId="{968CD032-87BE-4377-91AA-1448F1CD550D}" dt="2023-12-04T00:10:02.380" v="15" actId="1076"/>
          <ac:picMkLst>
            <pc:docMk/>
            <pc:sldMk cId="855874491" sldId="289"/>
            <ac:picMk id="2" creationId="{42AEC890-14A6-585C-5D50-947A7A25DB44}"/>
          </ac:picMkLst>
        </pc:picChg>
        <pc:picChg chg="del">
          <ac:chgData name="Anh Ta" userId="e73cf9de1688bf0f" providerId="LiveId" clId="{968CD032-87BE-4377-91AA-1448F1CD550D}" dt="2023-12-04T00:09:27.667" v="11" actId="478"/>
          <ac:picMkLst>
            <pc:docMk/>
            <pc:sldMk cId="855874491" sldId="289"/>
            <ac:picMk id="300" creationId="{00000000-0000-0000-0000-000000000000}"/>
          </ac:picMkLst>
        </pc:picChg>
        <pc:cxnChg chg="mod">
          <ac:chgData name="Anh Ta" userId="e73cf9de1688bf0f" providerId="LiveId" clId="{968CD032-87BE-4377-91AA-1448F1CD550D}" dt="2023-12-04T00:11:07.361" v="18" actId="14100"/>
          <ac:cxnSpMkLst>
            <pc:docMk/>
            <pc:sldMk cId="855874491" sldId="289"/>
            <ac:cxnSpMk id="301" creationId="{00000000-0000-0000-0000-000000000000}"/>
          </ac:cxnSpMkLst>
        </pc:cxnChg>
      </pc:sldChg>
      <pc:sldChg chg="modSp add mod modTransition">
        <pc:chgData name="Anh Ta" userId="e73cf9de1688bf0f" providerId="LiveId" clId="{968CD032-87BE-4377-91AA-1448F1CD550D}" dt="2023-12-04T18:58:08.445" v="615" actId="14100"/>
        <pc:sldMkLst>
          <pc:docMk/>
          <pc:sldMk cId="1242188628" sldId="290"/>
        </pc:sldMkLst>
        <pc:spChg chg="mod">
          <ac:chgData name="Anh Ta" userId="e73cf9de1688bf0f" providerId="LiveId" clId="{968CD032-87BE-4377-91AA-1448F1CD550D}" dt="2023-12-04T18:58:06.190" v="614" actId="1076"/>
          <ac:spMkLst>
            <pc:docMk/>
            <pc:sldMk cId="1242188628" sldId="290"/>
            <ac:spMk id="331" creationId="{00000000-0000-0000-0000-000000000000}"/>
          </ac:spMkLst>
        </pc:spChg>
        <pc:spChg chg="mod">
          <ac:chgData name="Anh Ta" userId="e73cf9de1688bf0f" providerId="LiveId" clId="{968CD032-87BE-4377-91AA-1448F1CD550D}" dt="2023-12-04T18:58:08.445" v="615" actId="14100"/>
          <ac:spMkLst>
            <pc:docMk/>
            <pc:sldMk cId="1242188628" sldId="290"/>
            <ac:spMk id="334" creationId="{00000000-0000-0000-0000-000000000000}"/>
          </ac:spMkLst>
        </pc:spChg>
      </pc:sldChg>
      <pc:sldChg chg="modSp add mod modAnim">
        <pc:chgData name="Anh Ta" userId="e73cf9de1688bf0f" providerId="LiveId" clId="{968CD032-87BE-4377-91AA-1448F1CD550D}" dt="2023-12-04T19:00:03.673" v="658" actId="1076"/>
        <pc:sldMkLst>
          <pc:docMk/>
          <pc:sldMk cId="2630533436" sldId="291"/>
        </pc:sldMkLst>
        <pc:spChg chg="mod">
          <ac:chgData name="Anh Ta" userId="e73cf9de1688bf0f" providerId="LiveId" clId="{968CD032-87BE-4377-91AA-1448F1CD550D}" dt="2023-12-04T19:00:03.673" v="658" actId="1076"/>
          <ac:spMkLst>
            <pc:docMk/>
            <pc:sldMk cId="2630533436" sldId="291"/>
            <ac:spMk id="350" creationId="{00000000-0000-0000-0000-000000000000}"/>
          </ac:spMkLst>
        </pc:spChg>
      </pc:sldChg>
      <pc:sldChg chg="modSp add del mod">
        <pc:chgData name="Anh Ta" userId="e73cf9de1688bf0f" providerId="LiveId" clId="{968CD032-87BE-4377-91AA-1448F1CD550D}" dt="2023-12-04T02:56:07.399" v="182" actId="47"/>
        <pc:sldMkLst>
          <pc:docMk/>
          <pc:sldMk cId="859768203" sldId="292"/>
        </pc:sldMkLst>
        <pc:spChg chg="mod">
          <ac:chgData name="Anh Ta" userId="e73cf9de1688bf0f" providerId="LiveId" clId="{968CD032-87BE-4377-91AA-1448F1CD550D}" dt="2023-12-04T02:54:40.766" v="170" actId="1076"/>
          <ac:spMkLst>
            <pc:docMk/>
            <pc:sldMk cId="859768203" sldId="292"/>
            <ac:spMk id="2" creationId="{6E5948ED-CEC0-6218-ABBB-DD45F354DE6E}"/>
          </ac:spMkLst>
        </pc:spChg>
        <pc:spChg chg="mod">
          <ac:chgData name="Anh Ta" userId="e73cf9de1688bf0f" providerId="LiveId" clId="{968CD032-87BE-4377-91AA-1448F1CD550D}" dt="2023-12-04T02:54:30.999" v="169" actId="1076"/>
          <ac:spMkLst>
            <pc:docMk/>
            <pc:sldMk cId="859768203" sldId="292"/>
            <ac:spMk id="395" creationId="{00000000-0000-0000-0000-000000000000}"/>
          </ac:spMkLst>
        </pc:spChg>
        <pc:cxnChg chg="mod">
          <ac:chgData name="Anh Ta" userId="e73cf9de1688bf0f" providerId="LiveId" clId="{968CD032-87BE-4377-91AA-1448F1CD550D}" dt="2023-12-04T02:54:30.999" v="169" actId="1076"/>
          <ac:cxnSpMkLst>
            <pc:docMk/>
            <pc:sldMk cId="859768203" sldId="292"/>
            <ac:cxnSpMk id="399" creationId="{00000000-0000-0000-0000-000000000000}"/>
          </ac:cxnSpMkLst>
        </pc:cxnChg>
      </pc:sldChg>
      <pc:sldChg chg="delSp add mod delAnim">
        <pc:chgData name="Anh Ta" userId="e73cf9de1688bf0f" providerId="LiveId" clId="{968CD032-87BE-4377-91AA-1448F1CD550D}" dt="2023-12-04T18:43:07.703" v="557" actId="478"/>
        <pc:sldMkLst>
          <pc:docMk/>
          <pc:sldMk cId="1287372460" sldId="292"/>
        </pc:sldMkLst>
        <pc:spChg chg="del">
          <ac:chgData name="Anh Ta" userId="e73cf9de1688bf0f" providerId="LiveId" clId="{968CD032-87BE-4377-91AA-1448F1CD550D}" dt="2023-12-04T18:43:07.703" v="557" actId="478"/>
          <ac:spMkLst>
            <pc:docMk/>
            <pc:sldMk cId="1287372460" sldId="292"/>
            <ac:spMk id="2" creationId="{6E5948ED-CEC0-6218-ABBB-DD45F354DE6E}"/>
          </ac:spMkLst>
        </pc:spChg>
      </pc:sldChg>
      <pc:sldChg chg="delSp add del mod modTransition">
        <pc:chgData name="Anh Ta" userId="e73cf9de1688bf0f" providerId="LiveId" clId="{968CD032-87BE-4377-91AA-1448F1CD550D}" dt="2023-12-04T03:01:19.022" v="216" actId="47"/>
        <pc:sldMkLst>
          <pc:docMk/>
          <pc:sldMk cId="2276212026" sldId="293"/>
        </pc:sldMkLst>
        <pc:spChg chg="del">
          <ac:chgData name="Anh Ta" userId="e73cf9de1688bf0f" providerId="LiveId" clId="{968CD032-87BE-4377-91AA-1448F1CD550D}" dt="2023-12-04T02:58:29.371" v="194" actId="478"/>
          <ac:spMkLst>
            <pc:docMk/>
            <pc:sldMk cId="2276212026" sldId="293"/>
            <ac:spMk id="413" creationId="{00000000-0000-0000-0000-000000000000}"/>
          </ac:spMkLst>
        </pc:spChg>
        <pc:spChg chg="del">
          <ac:chgData name="Anh Ta" userId="e73cf9de1688bf0f" providerId="LiveId" clId="{968CD032-87BE-4377-91AA-1448F1CD550D}" dt="2023-12-04T02:58:33.227" v="195" actId="478"/>
          <ac:spMkLst>
            <pc:docMk/>
            <pc:sldMk cId="2276212026" sldId="293"/>
            <ac:spMk id="414" creationId="{00000000-0000-0000-0000-000000000000}"/>
          </ac:spMkLst>
        </pc:spChg>
      </pc:sldChg>
      <pc:sldChg chg="delSp modSp add mod ord modTransition">
        <pc:chgData name="Anh Ta" userId="e73cf9de1688bf0f" providerId="LiveId" clId="{968CD032-87BE-4377-91AA-1448F1CD550D}" dt="2023-12-05T04:58:14.597" v="688"/>
        <pc:sldMkLst>
          <pc:docMk/>
          <pc:sldMk cId="2063011160" sldId="294"/>
        </pc:sldMkLst>
        <pc:spChg chg="mod">
          <ac:chgData name="Anh Ta" userId="e73cf9de1688bf0f" providerId="LiveId" clId="{968CD032-87BE-4377-91AA-1448F1CD550D}" dt="2023-12-04T03:00:11.718" v="207" actId="1076"/>
          <ac:spMkLst>
            <pc:docMk/>
            <pc:sldMk cId="2063011160" sldId="294"/>
            <ac:spMk id="409" creationId="{00000000-0000-0000-0000-000000000000}"/>
          </ac:spMkLst>
        </pc:spChg>
        <pc:spChg chg="mod">
          <ac:chgData name="Anh Ta" userId="e73cf9de1688bf0f" providerId="LiveId" clId="{968CD032-87BE-4377-91AA-1448F1CD550D}" dt="2023-12-04T03:00:15.433" v="208" actId="1076"/>
          <ac:spMkLst>
            <pc:docMk/>
            <pc:sldMk cId="2063011160" sldId="294"/>
            <ac:spMk id="410" creationId="{00000000-0000-0000-0000-000000000000}"/>
          </ac:spMkLst>
        </pc:spChg>
        <pc:spChg chg="del">
          <ac:chgData name="Anh Ta" userId="e73cf9de1688bf0f" providerId="LiveId" clId="{968CD032-87BE-4377-91AA-1448F1CD550D}" dt="2023-12-04T03:00:30.802" v="211" actId="478"/>
          <ac:spMkLst>
            <pc:docMk/>
            <pc:sldMk cId="2063011160" sldId="294"/>
            <ac:spMk id="412" creationId="{00000000-0000-0000-0000-000000000000}"/>
          </ac:spMkLst>
        </pc:spChg>
        <pc:spChg chg="del">
          <ac:chgData name="Anh Ta" userId="e73cf9de1688bf0f" providerId="LiveId" clId="{968CD032-87BE-4377-91AA-1448F1CD550D}" dt="2023-12-04T03:00:01.022" v="205" actId="478"/>
          <ac:spMkLst>
            <pc:docMk/>
            <pc:sldMk cId="2063011160" sldId="294"/>
            <ac:spMk id="413" creationId="{00000000-0000-0000-0000-000000000000}"/>
          </ac:spMkLst>
        </pc:spChg>
        <pc:spChg chg="del">
          <ac:chgData name="Anh Ta" userId="e73cf9de1688bf0f" providerId="LiveId" clId="{968CD032-87BE-4377-91AA-1448F1CD550D}" dt="2023-12-04T03:00:02.289" v="206" actId="478"/>
          <ac:spMkLst>
            <pc:docMk/>
            <pc:sldMk cId="2063011160" sldId="294"/>
            <ac:spMk id="414" creationId="{00000000-0000-0000-0000-000000000000}"/>
          </ac:spMkLst>
        </pc:spChg>
      </pc:sldChg>
      <pc:sldChg chg="addSp modSp add del">
        <pc:chgData name="Anh Ta" userId="e73cf9de1688bf0f" providerId="LiveId" clId="{968CD032-87BE-4377-91AA-1448F1CD550D}" dt="2023-12-04T03:00:43.728" v="213" actId="47"/>
        <pc:sldMkLst>
          <pc:docMk/>
          <pc:sldMk cId="613449659" sldId="295"/>
        </pc:sldMkLst>
        <pc:spChg chg="add mod">
          <ac:chgData name="Anh Ta" userId="e73cf9de1688bf0f" providerId="LiveId" clId="{968CD032-87BE-4377-91AA-1448F1CD550D}" dt="2023-12-04T02:58:50.366" v="199"/>
          <ac:spMkLst>
            <pc:docMk/>
            <pc:sldMk cId="613449659" sldId="295"/>
            <ac:spMk id="2" creationId="{AC2DCA39-B8AC-30E6-C672-1D96A8934EC3}"/>
          </ac:spMkLst>
        </pc:spChg>
      </pc:sldChg>
      <pc:sldChg chg="add ord modTransition">
        <pc:chgData name="Anh Ta" userId="e73cf9de1688bf0f" providerId="LiveId" clId="{968CD032-87BE-4377-91AA-1448F1CD550D}" dt="2023-12-05T04:58:04.866" v="686"/>
        <pc:sldMkLst>
          <pc:docMk/>
          <pc:sldMk cId="2399145496" sldId="296"/>
        </pc:sldMkLst>
      </pc:sldChg>
      <pc:sldChg chg="add ord modTransition">
        <pc:chgData name="Anh Ta" userId="e73cf9de1688bf0f" providerId="LiveId" clId="{968CD032-87BE-4377-91AA-1448F1CD550D}" dt="2023-12-05T04:58:14.597" v="688"/>
        <pc:sldMkLst>
          <pc:docMk/>
          <pc:sldMk cId="2048573487" sldId="297"/>
        </pc:sldMkLst>
      </pc:sldChg>
      <pc:sldChg chg="addSp modSp add mod ord modTransition">
        <pc:chgData name="Anh Ta" userId="e73cf9de1688bf0f" providerId="LiveId" clId="{968CD032-87BE-4377-91AA-1448F1CD550D}" dt="2023-12-05T04:58:14.597" v="688"/>
        <pc:sldMkLst>
          <pc:docMk/>
          <pc:sldMk cId="2998190184" sldId="298"/>
        </pc:sldMkLst>
        <pc:spChg chg="add mod">
          <ac:chgData name="Anh Ta" userId="e73cf9de1688bf0f" providerId="LiveId" clId="{968CD032-87BE-4377-91AA-1448F1CD550D}" dt="2023-12-04T03:01:07.425" v="215"/>
          <ac:spMkLst>
            <pc:docMk/>
            <pc:sldMk cId="2998190184" sldId="298"/>
            <ac:spMk id="2" creationId="{6F2BDE4B-6D33-97F0-1ECE-72178D6455B7}"/>
          </ac:spMkLst>
        </pc:spChg>
        <pc:spChg chg="mod">
          <ac:chgData name="Anh Ta" userId="e73cf9de1688bf0f" providerId="LiveId" clId="{968CD032-87BE-4377-91AA-1448F1CD550D}" dt="2023-12-04T03:30:45.539" v="304" actId="1076"/>
          <ac:spMkLst>
            <pc:docMk/>
            <pc:sldMk cId="2998190184" sldId="298"/>
            <ac:spMk id="409" creationId="{00000000-0000-0000-0000-000000000000}"/>
          </ac:spMkLst>
        </pc:spChg>
      </pc:sldChg>
      <pc:sldChg chg="addSp modSp add mod modTransition modAnim">
        <pc:chgData name="Anh Ta" userId="e73cf9de1688bf0f" providerId="LiveId" clId="{968CD032-87BE-4377-91AA-1448F1CD550D}" dt="2023-12-04T18:44:10.118" v="558"/>
        <pc:sldMkLst>
          <pc:docMk/>
          <pc:sldMk cId="3467745" sldId="299"/>
        </pc:sldMkLst>
        <pc:spChg chg="mod ord">
          <ac:chgData name="Anh Ta" userId="e73cf9de1688bf0f" providerId="LiveId" clId="{968CD032-87BE-4377-91AA-1448F1CD550D}" dt="2023-12-04T03:04:48.447" v="243" actId="207"/>
          <ac:spMkLst>
            <pc:docMk/>
            <pc:sldMk cId="3467745" sldId="299"/>
            <ac:spMk id="2" creationId="{4E89DA9F-A942-798C-1E2F-98DD25058E8D}"/>
          </ac:spMkLst>
        </pc:spChg>
        <pc:spChg chg="add mod ord">
          <ac:chgData name="Anh Ta" userId="e73cf9de1688bf0f" providerId="LiveId" clId="{968CD032-87BE-4377-91AA-1448F1CD550D}" dt="2023-12-04T03:05:01.732" v="252" actId="167"/>
          <ac:spMkLst>
            <pc:docMk/>
            <pc:sldMk cId="3467745" sldId="299"/>
            <ac:spMk id="3" creationId="{8D568A18-F81C-87DA-6A82-FD3F87FE00D5}"/>
          </ac:spMkLst>
        </pc:spChg>
        <pc:spChg chg="add mod ord">
          <ac:chgData name="Anh Ta" userId="e73cf9de1688bf0f" providerId="LiveId" clId="{968CD032-87BE-4377-91AA-1448F1CD550D}" dt="2023-12-04T03:05:13.509" v="256" actId="167"/>
          <ac:spMkLst>
            <pc:docMk/>
            <pc:sldMk cId="3467745" sldId="299"/>
            <ac:spMk id="4" creationId="{13203424-AB84-AC1F-9C21-F8514E6ADA9E}"/>
          </ac:spMkLst>
        </pc:spChg>
        <pc:spChg chg="add mod ord">
          <ac:chgData name="Anh Ta" userId="e73cf9de1688bf0f" providerId="LiveId" clId="{968CD032-87BE-4377-91AA-1448F1CD550D}" dt="2023-12-04T03:05:23.064" v="260" actId="167"/>
          <ac:spMkLst>
            <pc:docMk/>
            <pc:sldMk cId="3467745" sldId="299"/>
            <ac:spMk id="5" creationId="{625CA162-F64E-4A44-47DF-483593229C2F}"/>
          </ac:spMkLst>
        </pc:spChg>
      </pc:sldChg>
      <pc:sldChg chg="addSp delSp modSp add mod ord">
        <pc:chgData name="Anh Ta" userId="e73cf9de1688bf0f" providerId="LiveId" clId="{968CD032-87BE-4377-91AA-1448F1CD550D}" dt="2023-12-04T18:33:04.085" v="433" actId="20577"/>
        <pc:sldMkLst>
          <pc:docMk/>
          <pc:sldMk cId="1183574028" sldId="300"/>
        </pc:sldMkLst>
        <pc:spChg chg="mod">
          <ac:chgData name="Anh Ta" userId="e73cf9de1688bf0f" providerId="LiveId" clId="{968CD032-87BE-4377-91AA-1448F1CD550D}" dt="2023-12-04T18:33:04.085" v="433" actId="20577"/>
          <ac:spMkLst>
            <pc:docMk/>
            <pc:sldMk cId="1183574028" sldId="300"/>
            <ac:spMk id="279" creationId="{00000000-0000-0000-0000-000000000000}"/>
          </ac:spMkLst>
        </pc:spChg>
        <pc:picChg chg="mod">
          <ac:chgData name="Anh Ta" userId="e73cf9de1688bf0f" providerId="LiveId" clId="{968CD032-87BE-4377-91AA-1448F1CD550D}" dt="2023-12-04T18:27:19.476" v="344" actId="14100"/>
          <ac:picMkLst>
            <pc:docMk/>
            <pc:sldMk cId="1183574028" sldId="300"/>
            <ac:picMk id="2" creationId="{2889D766-22E3-E1E0-3408-6AC516C19610}"/>
          </ac:picMkLst>
        </pc:picChg>
        <pc:picChg chg="add del">
          <ac:chgData name="Anh Ta" userId="e73cf9de1688bf0f" providerId="LiveId" clId="{968CD032-87BE-4377-91AA-1448F1CD550D}" dt="2023-12-04T18:26:28.972" v="331" actId="22"/>
          <ac:picMkLst>
            <pc:docMk/>
            <pc:sldMk cId="1183574028" sldId="300"/>
            <ac:picMk id="4" creationId="{3EB595D6-E7BF-285E-DABB-452F7106ED3D}"/>
          </ac:picMkLst>
        </pc:picChg>
        <pc:picChg chg="add mod ord modCrop">
          <ac:chgData name="Anh Ta" userId="e73cf9de1688bf0f" providerId="LiveId" clId="{968CD032-87BE-4377-91AA-1448F1CD550D}" dt="2023-12-04T18:27:08.932" v="342" actId="167"/>
          <ac:picMkLst>
            <pc:docMk/>
            <pc:sldMk cId="1183574028" sldId="300"/>
            <ac:picMk id="6" creationId="{D5A45020-0B50-2109-319C-DF3956B81E1E}"/>
          </ac:picMkLst>
        </pc:picChg>
        <pc:picChg chg="add del">
          <ac:chgData name="Anh Ta" userId="e73cf9de1688bf0f" providerId="LiveId" clId="{968CD032-87BE-4377-91AA-1448F1CD550D}" dt="2023-12-04T18:26:59.243" v="339" actId="478"/>
          <ac:picMkLst>
            <pc:docMk/>
            <pc:sldMk cId="1183574028" sldId="300"/>
            <ac:picMk id="280" creationId="{00000000-0000-0000-0000-000000000000}"/>
          </ac:picMkLst>
        </pc:picChg>
      </pc:sldChg>
      <pc:sldChg chg="addSp delSp modSp add del mod">
        <pc:chgData name="Anh Ta" userId="e73cf9de1688bf0f" providerId="LiveId" clId="{968CD032-87BE-4377-91AA-1448F1CD550D}" dt="2023-12-04T18:29:25.035" v="357" actId="47"/>
        <pc:sldMkLst>
          <pc:docMk/>
          <pc:sldMk cId="14172369" sldId="301"/>
        </pc:sldMkLst>
        <pc:picChg chg="del">
          <ac:chgData name="Anh Ta" userId="e73cf9de1688bf0f" providerId="LiveId" clId="{968CD032-87BE-4377-91AA-1448F1CD550D}" dt="2023-12-04T18:26:37.937" v="335" actId="478"/>
          <ac:picMkLst>
            <pc:docMk/>
            <pc:sldMk cId="14172369" sldId="301"/>
            <ac:picMk id="2" creationId="{2889D766-22E3-E1E0-3408-6AC516C19610}"/>
          </ac:picMkLst>
        </pc:picChg>
        <pc:picChg chg="add del mod modCrop">
          <ac:chgData name="Anh Ta" userId="e73cf9de1688bf0f" providerId="LiveId" clId="{968CD032-87BE-4377-91AA-1448F1CD550D}" dt="2023-12-04T18:28:07.411" v="355" actId="478"/>
          <ac:picMkLst>
            <pc:docMk/>
            <pc:sldMk cId="14172369" sldId="301"/>
            <ac:picMk id="4" creationId="{7818656E-9508-BBD6-DC4F-AA26D7392256}"/>
          </ac:picMkLst>
        </pc:picChg>
        <pc:picChg chg="del">
          <ac:chgData name="Anh Ta" userId="e73cf9de1688bf0f" providerId="LiveId" clId="{968CD032-87BE-4377-91AA-1448F1CD550D}" dt="2023-12-04T18:26:45.346" v="336" actId="478"/>
          <ac:picMkLst>
            <pc:docMk/>
            <pc:sldMk cId="14172369" sldId="301"/>
            <ac:picMk id="280" creationId="{00000000-0000-0000-0000-000000000000}"/>
          </ac:picMkLst>
        </pc:picChg>
      </pc:sldChg>
      <pc:sldChg chg="modSp add mod setBg modAnim">
        <pc:chgData name="Anh Ta" userId="e73cf9de1688bf0f" providerId="LiveId" clId="{968CD032-87BE-4377-91AA-1448F1CD550D}" dt="2023-12-05T05:02:01.184" v="689" actId="14734"/>
        <pc:sldMkLst>
          <pc:docMk/>
          <pc:sldMk cId="0" sldId="302"/>
        </pc:sldMkLst>
        <pc:spChg chg="mod">
          <ac:chgData name="Anh Ta" userId="e73cf9de1688bf0f" providerId="LiveId" clId="{968CD032-87BE-4377-91AA-1448F1CD550D}" dt="2023-12-04T23:48:04.300" v="675" actId="20577"/>
          <ac:spMkLst>
            <pc:docMk/>
            <pc:sldMk cId="0" sldId="302"/>
            <ac:spMk id="538" creationId="{00000000-0000-0000-0000-000000000000}"/>
          </ac:spMkLst>
        </pc:spChg>
        <pc:graphicFrameChg chg="mod modGraphic">
          <ac:chgData name="Anh Ta" userId="e73cf9de1688bf0f" providerId="LiveId" clId="{968CD032-87BE-4377-91AA-1448F1CD550D}" dt="2023-12-05T05:02:01.184" v="689" actId="14734"/>
          <ac:graphicFrameMkLst>
            <pc:docMk/>
            <pc:sldMk cId="0" sldId="302"/>
            <ac:graphicFrameMk id="539" creationId="{00000000-0000-0000-0000-000000000000}"/>
          </ac:graphicFrameMkLst>
        </pc:graphicFrameChg>
      </pc:sldChg>
      <pc:sldChg chg="add">
        <pc:chgData name="Anh Ta" userId="e73cf9de1688bf0f" providerId="LiveId" clId="{968CD032-87BE-4377-91AA-1448F1CD550D}" dt="2023-12-04T18:43:00.132" v="556" actId="2890"/>
        <pc:sldMkLst>
          <pc:docMk/>
          <pc:sldMk cId="3414257663" sldId="3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62a73e2482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262a73e2482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16e04b47b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116e04b47b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62c26172e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62c26172e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55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62a7c17fe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62a7c17fe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62a7c17fe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62a7c17fe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920 houses in the range of 1500 to 6000, which is 93%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62a7c17fe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62a7c17fe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25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2a73e2482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262a73e2482_1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62c26172e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262c26172e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1500"/>
              </a:spcBef>
              <a:spcAft>
                <a:spcPts val="0"/>
              </a:spcAft>
              <a:buSzPts val="1100"/>
              <a:buNone/>
            </a:pPr>
            <a:r>
              <a:rPr lang="en" sz="1200" dirty="0">
                <a:solidFill>
                  <a:srgbClr val="35402F"/>
                </a:solidFill>
                <a:latin typeface="Trispace"/>
                <a:ea typeface="Trispace"/>
                <a:cs typeface="Trispace"/>
                <a:sym typeface="Trispace"/>
              </a:rPr>
              <a:t>The trend chart reveals a positive correlation between the number of bedrooms and average housing prices.</a:t>
            </a:r>
            <a:endParaRPr sz="1200" dirty="0">
              <a:solidFill>
                <a:srgbClr val="35402F"/>
              </a:solidFill>
              <a:latin typeface="Trispace"/>
              <a:ea typeface="Trispace"/>
              <a:cs typeface="Trispace"/>
              <a:sym typeface="Trispace"/>
            </a:endParaRPr>
          </a:p>
          <a:p>
            <a:pPr marL="0" lvl="0" indent="0" algn="l" rtl="0">
              <a:lnSpc>
                <a:spcPct val="107000"/>
              </a:lnSpc>
              <a:spcBef>
                <a:spcPts val="1500"/>
              </a:spcBef>
              <a:spcAft>
                <a:spcPts val="0"/>
              </a:spcAft>
              <a:buSzPts val="1100"/>
              <a:buNone/>
            </a:pPr>
            <a:r>
              <a:rPr lang="en" sz="1400" dirty="0">
                <a:solidFill>
                  <a:srgbClr val="35402F"/>
                </a:solidFill>
                <a:latin typeface="Trispace"/>
                <a:ea typeface="Trispace"/>
                <a:cs typeface="Trispace"/>
                <a:sym typeface="Trispace"/>
              </a:rPr>
              <a:t>Larger homes with more bedrooms tend to command higher prices, indicating a potential premium for additional living space.</a:t>
            </a:r>
            <a:endParaRPr sz="1400" dirty="0">
              <a:solidFill>
                <a:srgbClr val="35402F"/>
              </a:solidFill>
              <a:latin typeface="Trispace"/>
              <a:ea typeface="Trispace"/>
              <a:cs typeface="Trispace"/>
              <a:sym typeface="Trispace"/>
            </a:endParaRPr>
          </a:p>
          <a:p>
            <a:pPr marL="0" lvl="0" indent="0" algn="l" rtl="0">
              <a:lnSpc>
                <a:spcPct val="107000"/>
              </a:lnSpc>
              <a:spcBef>
                <a:spcPts val="1500"/>
              </a:spcBef>
              <a:spcAft>
                <a:spcPts val="0"/>
              </a:spcAft>
              <a:buSzPts val="1100"/>
              <a:buNone/>
            </a:pPr>
            <a:r>
              <a:rPr lang="en" sz="1400" dirty="0">
                <a:solidFill>
                  <a:srgbClr val="35402F"/>
                </a:solidFill>
                <a:latin typeface="Trispace"/>
                <a:ea typeface="Trispace"/>
                <a:cs typeface="Trispace"/>
                <a:sym typeface="Trispace"/>
              </a:rPr>
              <a:t>Buyers can quickly determine the average price ranges for various bedroom configurations, assisting homebuyers and real estate investors in making well-informed decisions.</a:t>
            </a:r>
          </a:p>
          <a:p>
            <a:pPr marL="0" marR="0" lvl="0" indent="0" algn="l" defTabSz="914400" rtl="0" eaLnBrk="1" fontAlgn="auto" latinLnBrk="0" hangingPunct="1">
              <a:lnSpc>
                <a:spcPct val="107000"/>
              </a:lnSpc>
              <a:spcBef>
                <a:spcPts val="1500"/>
              </a:spcBef>
              <a:spcAft>
                <a:spcPts val="0"/>
              </a:spcAft>
              <a:buClr>
                <a:srgbClr val="000000"/>
              </a:buClr>
              <a:buSzPts val="1100"/>
              <a:buFont typeface="Arial"/>
              <a:buNone/>
              <a:tabLst/>
              <a:defRPr/>
            </a:pPr>
            <a:r>
              <a:rPr lang="en-US" sz="1800" dirty="0">
                <a:solidFill>
                  <a:schemeClr val="dk2"/>
                </a:solidFill>
                <a:latin typeface="Trispace"/>
                <a:ea typeface="Trispace"/>
                <a:cs typeface="Trispace"/>
                <a:sym typeface="Trispace"/>
              </a:rPr>
              <a:t>Starting at 0 bedroom, the average price is already $2,000. Prices tend to go up by approximately $1,000 for every bedroom that you want to add</a:t>
            </a:r>
          </a:p>
          <a:p>
            <a:pPr marL="0" lvl="0" indent="0" algn="l" rtl="0">
              <a:lnSpc>
                <a:spcPct val="107000"/>
              </a:lnSpc>
              <a:spcBef>
                <a:spcPts val="1500"/>
              </a:spcBef>
              <a:spcAft>
                <a:spcPts val="0"/>
              </a:spcAft>
              <a:buSzPts val="1100"/>
              <a:buNone/>
            </a:pPr>
            <a:endParaRPr sz="1400" dirty="0">
              <a:solidFill>
                <a:srgbClr val="35402F"/>
              </a:solidFill>
              <a:latin typeface="Trispace"/>
              <a:ea typeface="Trispace"/>
              <a:cs typeface="Trispace"/>
              <a:sym typeface="Trispace"/>
            </a:endParaRPr>
          </a:p>
          <a:p>
            <a:pPr marL="0" lvl="0" indent="0" algn="l" rtl="0">
              <a:lnSpc>
                <a:spcPct val="107000"/>
              </a:lnSpc>
              <a:spcBef>
                <a:spcPts val="1500"/>
              </a:spcBef>
              <a:spcAft>
                <a:spcPts val="0"/>
              </a:spcAft>
              <a:buClr>
                <a:schemeClr val="dk1"/>
              </a:buClr>
              <a:buSzPts val="1100"/>
              <a:buFont typeface="Arial"/>
              <a:buNone/>
            </a:pPr>
            <a:endParaRPr sz="1200" dirty="0">
              <a:solidFill>
                <a:srgbClr val="35402F"/>
              </a:solidFill>
              <a:latin typeface="Trispace"/>
              <a:ea typeface="Trispace"/>
              <a:cs typeface="Trispace"/>
              <a:sym typeface="Trispace"/>
            </a:endParaRPr>
          </a:p>
          <a:p>
            <a:pPr marL="0" lvl="0" indent="0" algn="l" rtl="0">
              <a:spcBef>
                <a:spcPts val="1500"/>
              </a:spcBef>
              <a:spcAft>
                <a:spcPts val="0"/>
              </a:spcAft>
              <a:buClr>
                <a:schemeClr val="dk1"/>
              </a:buClr>
              <a:buSzPts val="1400"/>
              <a:buFont typeface="Arial"/>
              <a:buNone/>
            </a:pPr>
            <a:endParaRPr sz="1400" dirty="0">
              <a:solidFill>
                <a:srgbClr val="35402F"/>
              </a:solidFill>
              <a:latin typeface="Trispace"/>
              <a:ea typeface="Trispace"/>
              <a:cs typeface="Trispace"/>
              <a:sym typeface="Trispace"/>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62c26172e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62c26172e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Trispace"/>
                <a:ea typeface="Trispace"/>
                <a:cs typeface="Trispace"/>
                <a:sym typeface="Trispace"/>
              </a:rPr>
              <a:t>San Francisco features restricted parking zones,necessitating alternative transportation. Off-street parking, including garages and lots, provides convenient options. Protected parking, like covered spaces, offers advantages in variable weather. Valet services, emphasizing user convenience,operate strategically in the city, catering to its unique parking challenges.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62a73e2482_1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262a73e2482_1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62a73e2482_1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262a73e2482_1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310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2a73e2482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262a73e2482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62c26172e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62c26172e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62a73e2482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62a73e2482_1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50">
                <a:solidFill>
                  <a:srgbClr val="D1D5DB"/>
                </a:solidFill>
                <a:highlight>
                  <a:srgbClr val="343541"/>
                </a:highlight>
                <a:latin typeface="Roboto"/>
                <a:ea typeface="Roboto"/>
                <a:cs typeface="Roboto"/>
                <a:sym typeface="Roboto"/>
              </a:rPr>
              <a:t>In the San Francisco housing scene, imagine the bar gauge as your handy tool for checking out pet policies – it shows whether dogs, cats, both, or none are welcome. This breakdown is like your go-to helper, making it easy to make quick and smart decisions. It's especially important in a city where people have all sorts of preferences when it comes to furry friends. So, if you're on the hunt for a place to live in this bustling market, this feature ensures you have a smooth and informed experience, making the whole process a lot more user-friendly.</a:t>
            </a:r>
            <a:endParaRPr sz="1150">
              <a:solidFill>
                <a:srgbClr val="D1D5DB"/>
              </a:solidFill>
              <a:highlight>
                <a:srgbClr val="343541"/>
              </a:highlight>
              <a:latin typeface="Roboto"/>
              <a:ea typeface="Roboto"/>
              <a:cs typeface="Roboto"/>
              <a:sym typeface="Roboto"/>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197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62c26172e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262c26172e1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0"/>
              </a:spcBef>
              <a:spcAft>
                <a:spcPts val="0"/>
              </a:spcAft>
              <a:buSzPts val="1100"/>
              <a:buNone/>
            </a:pPr>
            <a:r>
              <a:rPr lang="en" b="1" i="1">
                <a:solidFill>
                  <a:schemeClr val="dk1"/>
                </a:solidFill>
                <a:latin typeface="Trispace"/>
                <a:ea typeface="Trispace"/>
                <a:cs typeface="Trispace"/>
                <a:sym typeface="Trispace"/>
              </a:rPr>
              <a:t>In San Francisco, apartment laundry preferences reveal a diverse landscape. With 37% favoring on-site facilities, residents value communal convenience. Meanwhile, 49% prefer the luxury of in-unit laundry, emphasizing personal convenience. Surprisingly, 13% opt for no on-site laundry, potentially prioritizing other amenities or cost considerations. This mix reflects the varied needs and lifestyles within the city.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2a73e2482_1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262a73e2482_1_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62c26172e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62c26172e1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62a73e2482_1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262a73e2482_1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2a73e2482_1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262a73e2482_1_5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7404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2a73e2482_1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262a73e2482_1_5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8625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62c26172e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62c26172e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984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1c8c8451c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a1c8c8451c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32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62a73e2482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262a73e2482_1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1c8c8451c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a1c8c8451c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759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1c8c8451c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a1c8c8451c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747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1c8c8451c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a1c8c8451c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57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62a73e2482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62a73e2482_1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62a73e2482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262a73e2482_1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Trispace"/>
              <a:buChar char="●"/>
            </a:pPr>
            <a:r>
              <a:rPr lang="en" sz="1500">
                <a:solidFill>
                  <a:schemeClr val="dk1"/>
                </a:solidFill>
                <a:latin typeface="Trispace"/>
                <a:ea typeface="Trispace"/>
                <a:cs typeface="Trispace"/>
                <a:sym typeface="Trispace"/>
              </a:rPr>
              <a:t>Low-wage workers live in their vehicles or on the street because the city has too little affordable housing</a:t>
            </a:r>
            <a:endParaRPr>
              <a:solidFill>
                <a:schemeClr val="dk1"/>
              </a:solidFill>
            </a:endParaRPr>
          </a:p>
        </p:txBody>
      </p:sp>
    </p:spTree>
    <p:extLst>
      <p:ext uri="{BB962C8B-B14F-4D97-AF65-F5344CB8AC3E}">
        <p14:creationId xmlns:p14="http://schemas.microsoft.com/office/powerpoint/2010/main" val="211538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62a73e2482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262a73e2482_1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2a7c17fe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262a7c17fe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62a7c17fe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262a7c17feb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62a73e2482_1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262a73e2482_1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62c26172e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62c26172e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390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55" name="Google Shape;55;p14"/>
          <p:cNvSpPr txBox="1">
            <a:spLocks noGrp="1"/>
          </p:cNvSpPr>
          <p:nvPr>
            <p:ph type="ctrTitle"/>
          </p:nvPr>
        </p:nvSpPr>
        <p:spPr>
          <a:xfrm>
            <a:off x="713225" y="841850"/>
            <a:ext cx="6595200" cy="28479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5500">
                <a:latin typeface="Dela Gothic One"/>
                <a:ea typeface="Dela Gothic One"/>
                <a:cs typeface="Dela Gothic One"/>
                <a:sym typeface="Dela Gothic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6" name="Google Shape;56;p14"/>
          <p:cNvSpPr txBox="1">
            <a:spLocks noGrp="1"/>
          </p:cNvSpPr>
          <p:nvPr>
            <p:ph type="subTitle" idx="1"/>
          </p:nvPr>
        </p:nvSpPr>
        <p:spPr>
          <a:xfrm>
            <a:off x="720725" y="3840850"/>
            <a:ext cx="5162100" cy="46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Trispace"/>
                <a:ea typeface="Trispace"/>
                <a:cs typeface="Trispace"/>
                <a:sym typeface="Trispac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57"/>
        <p:cNvGrpSpPr/>
        <p:nvPr/>
      </p:nvGrpSpPr>
      <p:grpSpPr>
        <a:xfrm>
          <a:off x="0" y="0"/>
          <a:ext cx="0" cy="0"/>
          <a:chOff x="0" y="0"/>
          <a:chExt cx="0" cy="0"/>
        </a:xfrm>
      </p:grpSpPr>
      <p:pic>
        <p:nvPicPr>
          <p:cNvPr id="58" name="Google Shape;58;p15"/>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59" name="Google Shape;59;p15"/>
          <p:cNvSpPr txBox="1">
            <a:spLocks noGrp="1"/>
          </p:cNvSpPr>
          <p:nvPr>
            <p:ph type="body" idx="1"/>
          </p:nvPr>
        </p:nvSpPr>
        <p:spPr>
          <a:xfrm>
            <a:off x="713250" y="1081175"/>
            <a:ext cx="7717500" cy="3527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accent2"/>
              </a:buClr>
              <a:buSzPts val="1200"/>
              <a:buAutoNum type="arabicPeriod"/>
              <a:defRPr sz="1050">
                <a:solidFill>
                  <a:srgbClr val="434343"/>
                </a:solidFill>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60" name="Google Shape;60;p15"/>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2"/>
        </a:solidFill>
        <a:effectLst/>
      </p:bgPr>
    </p:bg>
    <p:spTree>
      <p:nvGrpSpPr>
        <p:cNvPr id="1" name="Shape 61"/>
        <p:cNvGrpSpPr/>
        <p:nvPr/>
      </p:nvGrpSpPr>
      <p:grpSpPr>
        <a:xfrm>
          <a:off x="0" y="0"/>
          <a:ext cx="0" cy="0"/>
          <a:chOff x="0" y="0"/>
          <a:chExt cx="0" cy="0"/>
        </a:xfrm>
      </p:grpSpPr>
      <p:pic>
        <p:nvPicPr>
          <p:cNvPr id="62" name="Google Shape;62;p16"/>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63" name="Google Shape;63;p16"/>
          <p:cNvSpPr txBox="1">
            <a:spLocks noGrp="1"/>
          </p:cNvSpPr>
          <p:nvPr>
            <p:ph type="title"/>
          </p:nvPr>
        </p:nvSpPr>
        <p:spPr>
          <a:xfrm>
            <a:off x="1437961" y="1345457"/>
            <a:ext cx="3134100" cy="29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4" name="Google Shape;64;p16"/>
          <p:cNvSpPr txBox="1">
            <a:spLocks noGrp="1"/>
          </p:cNvSpPr>
          <p:nvPr>
            <p:ph type="subTitle" idx="1"/>
          </p:nvPr>
        </p:nvSpPr>
        <p:spPr>
          <a:xfrm>
            <a:off x="1437950" y="1643225"/>
            <a:ext cx="3134100" cy="5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5" name="Google Shape;65;p16"/>
          <p:cNvSpPr txBox="1">
            <a:spLocks noGrp="1"/>
          </p:cNvSpPr>
          <p:nvPr>
            <p:ph type="title" idx="2"/>
          </p:nvPr>
        </p:nvSpPr>
        <p:spPr>
          <a:xfrm>
            <a:off x="713225" y="1345224"/>
            <a:ext cx="724800" cy="2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6" name="Google Shape;66;p16"/>
          <p:cNvSpPr txBox="1">
            <a:spLocks noGrp="1"/>
          </p:cNvSpPr>
          <p:nvPr>
            <p:ph type="title" idx="3"/>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2"/>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67" name="Google Shape;67;p16"/>
          <p:cNvSpPr txBox="1">
            <a:spLocks noGrp="1"/>
          </p:cNvSpPr>
          <p:nvPr>
            <p:ph type="title" idx="4"/>
          </p:nvPr>
        </p:nvSpPr>
        <p:spPr>
          <a:xfrm>
            <a:off x="1437936" y="2511200"/>
            <a:ext cx="3134100" cy="29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8" name="Google Shape;68;p16"/>
          <p:cNvSpPr txBox="1">
            <a:spLocks noGrp="1"/>
          </p:cNvSpPr>
          <p:nvPr>
            <p:ph type="subTitle" idx="5"/>
          </p:nvPr>
        </p:nvSpPr>
        <p:spPr>
          <a:xfrm>
            <a:off x="1437925" y="2808750"/>
            <a:ext cx="3134100" cy="5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 name="Google Shape;69;p16"/>
          <p:cNvSpPr txBox="1">
            <a:spLocks noGrp="1"/>
          </p:cNvSpPr>
          <p:nvPr>
            <p:ph type="title" idx="6"/>
          </p:nvPr>
        </p:nvSpPr>
        <p:spPr>
          <a:xfrm>
            <a:off x="713225" y="2511200"/>
            <a:ext cx="724800" cy="29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0" name="Google Shape;70;p16"/>
          <p:cNvSpPr txBox="1">
            <a:spLocks noGrp="1"/>
          </p:cNvSpPr>
          <p:nvPr>
            <p:ph type="title" idx="7"/>
          </p:nvPr>
        </p:nvSpPr>
        <p:spPr>
          <a:xfrm>
            <a:off x="1437961" y="3676733"/>
            <a:ext cx="3134100" cy="29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1" name="Google Shape;71;p16"/>
          <p:cNvSpPr txBox="1">
            <a:spLocks noGrp="1"/>
          </p:cNvSpPr>
          <p:nvPr>
            <p:ph type="subTitle" idx="8"/>
          </p:nvPr>
        </p:nvSpPr>
        <p:spPr>
          <a:xfrm>
            <a:off x="1437950" y="3974275"/>
            <a:ext cx="3134100" cy="5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16"/>
          <p:cNvSpPr txBox="1">
            <a:spLocks noGrp="1"/>
          </p:cNvSpPr>
          <p:nvPr>
            <p:ph type="title" idx="9"/>
          </p:nvPr>
        </p:nvSpPr>
        <p:spPr>
          <a:xfrm>
            <a:off x="713225" y="3676500"/>
            <a:ext cx="724800" cy="29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3" name="Google Shape;73;p16"/>
          <p:cNvSpPr txBox="1">
            <a:spLocks noGrp="1"/>
          </p:cNvSpPr>
          <p:nvPr>
            <p:ph type="title" idx="13"/>
          </p:nvPr>
        </p:nvSpPr>
        <p:spPr>
          <a:xfrm>
            <a:off x="5296727" y="1345457"/>
            <a:ext cx="3134100" cy="29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4" name="Google Shape;74;p16"/>
          <p:cNvSpPr txBox="1">
            <a:spLocks noGrp="1"/>
          </p:cNvSpPr>
          <p:nvPr>
            <p:ph type="subTitle" idx="14"/>
          </p:nvPr>
        </p:nvSpPr>
        <p:spPr>
          <a:xfrm>
            <a:off x="5296725" y="1643225"/>
            <a:ext cx="3134100" cy="5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 name="Google Shape;75;p16"/>
          <p:cNvSpPr txBox="1">
            <a:spLocks noGrp="1"/>
          </p:cNvSpPr>
          <p:nvPr>
            <p:ph type="title" idx="15"/>
          </p:nvPr>
        </p:nvSpPr>
        <p:spPr>
          <a:xfrm>
            <a:off x="4571991" y="1345224"/>
            <a:ext cx="724800" cy="2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6" name="Google Shape;76;p16"/>
          <p:cNvSpPr txBox="1">
            <a:spLocks noGrp="1"/>
          </p:cNvSpPr>
          <p:nvPr>
            <p:ph type="title" idx="16"/>
          </p:nvPr>
        </p:nvSpPr>
        <p:spPr>
          <a:xfrm>
            <a:off x="5296701" y="2511433"/>
            <a:ext cx="3134100" cy="29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7" name="Google Shape;77;p16"/>
          <p:cNvSpPr txBox="1">
            <a:spLocks noGrp="1"/>
          </p:cNvSpPr>
          <p:nvPr>
            <p:ph type="subTitle" idx="17"/>
          </p:nvPr>
        </p:nvSpPr>
        <p:spPr>
          <a:xfrm>
            <a:off x="5296700" y="2808750"/>
            <a:ext cx="3134100" cy="5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16"/>
          <p:cNvSpPr txBox="1">
            <a:spLocks noGrp="1"/>
          </p:cNvSpPr>
          <p:nvPr>
            <p:ph type="title" idx="18"/>
          </p:nvPr>
        </p:nvSpPr>
        <p:spPr>
          <a:xfrm>
            <a:off x="4571990" y="2511200"/>
            <a:ext cx="724800" cy="29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9" name="Google Shape;79;p16"/>
          <p:cNvSpPr txBox="1">
            <a:spLocks noGrp="1"/>
          </p:cNvSpPr>
          <p:nvPr>
            <p:ph type="title" idx="19"/>
          </p:nvPr>
        </p:nvSpPr>
        <p:spPr>
          <a:xfrm>
            <a:off x="5296727" y="3676733"/>
            <a:ext cx="3134100" cy="29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0" name="Google Shape;80;p16"/>
          <p:cNvSpPr txBox="1">
            <a:spLocks noGrp="1"/>
          </p:cNvSpPr>
          <p:nvPr>
            <p:ph type="subTitle" idx="20"/>
          </p:nvPr>
        </p:nvSpPr>
        <p:spPr>
          <a:xfrm>
            <a:off x="5296725" y="3974275"/>
            <a:ext cx="3134100" cy="5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21"/>
          </p:nvPr>
        </p:nvSpPr>
        <p:spPr>
          <a:xfrm>
            <a:off x="4571991" y="3676500"/>
            <a:ext cx="724800" cy="29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1"/>
        </a:solidFill>
        <a:effectLst/>
      </p:bgPr>
    </p:bg>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mt="20000"/>
          </a:blip>
          <a:srcRect l="15604"/>
          <a:stretch/>
        </p:blipFill>
        <p:spPr>
          <a:xfrm rot="-5400000">
            <a:off x="1995625" y="-2004900"/>
            <a:ext cx="5152750" cy="9153300"/>
          </a:xfrm>
          <a:prstGeom prst="rect">
            <a:avLst/>
          </a:prstGeom>
          <a:noFill/>
          <a:ln>
            <a:noFill/>
          </a:ln>
        </p:spPr>
      </p:pic>
      <p:sp>
        <p:nvSpPr>
          <p:cNvPr id="84" name="Google Shape;84;p17"/>
          <p:cNvSpPr txBox="1">
            <a:spLocks noGrp="1"/>
          </p:cNvSpPr>
          <p:nvPr>
            <p:ph type="title"/>
          </p:nvPr>
        </p:nvSpPr>
        <p:spPr>
          <a:xfrm>
            <a:off x="713225" y="1006650"/>
            <a:ext cx="6101700" cy="228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5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5" name="Google Shape;85;p17"/>
          <p:cNvSpPr txBox="1">
            <a:spLocks noGrp="1"/>
          </p:cNvSpPr>
          <p:nvPr>
            <p:ph type="subTitle" idx="1"/>
          </p:nvPr>
        </p:nvSpPr>
        <p:spPr>
          <a:xfrm>
            <a:off x="713225" y="3286500"/>
            <a:ext cx="6101700" cy="611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86"/>
        <p:cNvGrpSpPr/>
        <p:nvPr/>
      </p:nvGrpSpPr>
      <p:grpSpPr>
        <a:xfrm>
          <a:off x="0" y="0"/>
          <a:ext cx="0" cy="0"/>
          <a:chOff x="0" y="0"/>
          <a:chExt cx="0" cy="0"/>
        </a:xfrm>
      </p:grpSpPr>
      <p:pic>
        <p:nvPicPr>
          <p:cNvPr id="87" name="Google Shape;87;p18"/>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88" name="Google Shape;88;p18"/>
          <p:cNvSpPr txBox="1">
            <a:spLocks noGrp="1"/>
          </p:cNvSpPr>
          <p:nvPr>
            <p:ph type="title"/>
          </p:nvPr>
        </p:nvSpPr>
        <p:spPr>
          <a:xfrm>
            <a:off x="713225" y="914675"/>
            <a:ext cx="4857900" cy="90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9" name="Google Shape;89;p18"/>
          <p:cNvSpPr txBox="1">
            <a:spLocks noGrp="1"/>
          </p:cNvSpPr>
          <p:nvPr>
            <p:ph type="subTitle" idx="1"/>
          </p:nvPr>
        </p:nvSpPr>
        <p:spPr>
          <a:xfrm>
            <a:off x="713225" y="1940725"/>
            <a:ext cx="4857900" cy="22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90"/>
        <p:cNvGrpSpPr/>
        <p:nvPr/>
      </p:nvGrpSpPr>
      <p:grpSpPr>
        <a:xfrm>
          <a:off x="0" y="0"/>
          <a:ext cx="0" cy="0"/>
          <a:chOff x="0" y="0"/>
          <a:chExt cx="0" cy="0"/>
        </a:xfrm>
      </p:grpSpPr>
      <p:pic>
        <p:nvPicPr>
          <p:cNvPr id="91" name="Google Shape;91;p19"/>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92" name="Google Shape;92;p19"/>
          <p:cNvSpPr txBox="1">
            <a:spLocks noGrp="1"/>
          </p:cNvSpPr>
          <p:nvPr>
            <p:ph type="title"/>
          </p:nvPr>
        </p:nvSpPr>
        <p:spPr>
          <a:xfrm>
            <a:off x="2286325" y="1784163"/>
            <a:ext cx="49392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5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3" name="Google Shape;93;p19"/>
          <p:cNvSpPr txBox="1">
            <a:spLocks noGrp="1"/>
          </p:cNvSpPr>
          <p:nvPr>
            <p:ph type="title" idx="2"/>
          </p:nvPr>
        </p:nvSpPr>
        <p:spPr>
          <a:xfrm>
            <a:off x="713225" y="1784163"/>
            <a:ext cx="1398600" cy="10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4" name="Google Shape;94;p19"/>
          <p:cNvSpPr txBox="1">
            <a:spLocks noGrp="1"/>
          </p:cNvSpPr>
          <p:nvPr>
            <p:ph type="subTitle" idx="1"/>
          </p:nvPr>
        </p:nvSpPr>
        <p:spPr>
          <a:xfrm>
            <a:off x="2286325" y="2829388"/>
            <a:ext cx="4939200" cy="40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95"/>
        <p:cNvGrpSpPr/>
        <p:nvPr/>
      </p:nvGrpSpPr>
      <p:grpSpPr>
        <a:xfrm>
          <a:off x="0" y="0"/>
          <a:ext cx="0" cy="0"/>
          <a:chOff x="0" y="0"/>
          <a:chExt cx="0" cy="0"/>
        </a:xfrm>
      </p:grpSpPr>
      <p:pic>
        <p:nvPicPr>
          <p:cNvPr id="96" name="Google Shape;96;p20"/>
          <p:cNvPicPr preferRelativeResize="0"/>
          <p:nvPr/>
        </p:nvPicPr>
        <p:blipFill rotWithShape="1">
          <a:blip r:embed="rId2">
            <a:alphaModFix amt="20000"/>
          </a:blip>
          <a:srcRect l="15604"/>
          <a:stretch/>
        </p:blipFill>
        <p:spPr>
          <a:xfrm rot="5400000">
            <a:off x="1995625" y="-2004900"/>
            <a:ext cx="5152750" cy="9153300"/>
          </a:xfrm>
          <a:prstGeom prst="rect">
            <a:avLst/>
          </a:prstGeom>
          <a:noFill/>
          <a:ln>
            <a:noFill/>
          </a:ln>
        </p:spPr>
      </p:pic>
      <p:sp>
        <p:nvSpPr>
          <p:cNvPr id="97" name="Google Shape;97;p20"/>
          <p:cNvSpPr txBox="1">
            <a:spLocks noGrp="1"/>
          </p:cNvSpPr>
          <p:nvPr>
            <p:ph type="title"/>
          </p:nvPr>
        </p:nvSpPr>
        <p:spPr>
          <a:xfrm>
            <a:off x="720000" y="824225"/>
            <a:ext cx="5844900" cy="87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8" name="Google Shape;98;p20"/>
          <p:cNvSpPr txBox="1">
            <a:spLocks noGrp="1"/>
          </p:cNvSpPr>
          <p:nvPr>
            <p:ph type="subTitle" idx="1"/>
          </p:nvPr>
        </p:nvSpPr>
        <p:spPr>
          <a:xfrm>
            <a:off x="720000" y="1694475"/>
            <a:ext cx="5844900" cy="143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2"/>
        </a:solidFill>
        <a:effectLst/>
      </p:bgPr>
    </p:bg>
    <p:spTree>
      <p:nvGrpSpPr>
        <p:cNvPr id="1" name="Shape 99"/>
        <p:cNvGrpSpPr/>
        <p:nvPr/>
      </p:nvGrpSpPr>
      <p:grpSpPr>
        <a:xfrm>
          <a:off x="0" y="0"/>
          <a:ext cx="0" cy="0"/>
          <a:chOff x="0" y="0"/>
          <a:chExt cx="0" cy="0"/>
        </a:xfrm>
      </p:grpSpPr>
      <p:pic>
        <p:nvPicPr>
          <p:cNvPr id="100" name="Google Shape;100;p21"/>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01" name="Google Shape;101;p21"/>
          <p:cNvSpPr txBox="1">
            <a:spLocks noGrp="1"/>
          </p:cNvSpPr>
          <p:nvPr>
            <p:ph type="title"/>
          </p:nvPr>
        </p:nvSpPr>
        <p:spPr>
          <a:xfrm>
            <a:off x="713225" y="3439950"/>
            <a:ext cx="6735000" cy="44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2" name="Google Shape;102;p21"/>
          <p:cNvSpPr txBox="1">
            <a:spLocks noGrp="1"/>
          </p:cNvSpPr>
          <p:nvPr>
            <p:ph type="subTitle" idx="1"/>
          </p:nvPr>
        </p:nvSpPr>
        <p:spPr>
          <a:xfrm>
            <a:off x="713225" y="1263150"/>
            <a:ext cx="6735000" cy="202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103"/>
        <p:cNvGrpSpPr/>
        <p:nvPr/>
      </p:nvGrpSpPr>
      <p:grpSpPr>
        <a:xfrm>
          <a:off x="0" y="0"/>
          <a:ext cx="0" cy="0"/>
          <a:chOff x="0" y="0"/>
          <a:chExt cx="0" cy="0"/>
        </a:xfrm>
      </p:grpSpPr>
      <p:pic>
        <p:nvPicPr>
          <p:cNvPr id="104" name="Google Shape;104;p22"/>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05" name="Google Shape;105;p22"/>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2"/>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lt1"/>
        </a:solidFill>
        <a:effectLst/>
      </p:bgPr>
    </p:bg>
    <p:spTree>
      <p:nvGrpSpPr>
        <p:cNvPr id="1" name="Shape 106"/>
        <p:cNvGrpSpPr/>
        <p:nvPr/>
      </p:nvGrpSpPr>
      <p:grpSpPr>
        <a:xfrm>
          <a:off x="0" y="0"/>
          <a:ext cx="0" cy="0"/>
          <a:chOff x="0" y="0"/>
          <a:chExt cx="0" cy="0"/>
        </a:xfrm>
      </p:grpSpPr>
      <p:pic>
        <p:nvPicPr>
          <p:cNvPr id="107" name="Google Shape;107;p23"/>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08" name="Google Shape;108;p23"/>
          <p:cNvSpPr txBox="1">
            <a:spLocks noGrp="1"/>
          </p:cNvSpPr>
          <p:nvPr>
            <p:ph type="title"/>
          </p:nvPr>
        </p:nvSpPr>
        <p:spPr>
          <a:xfrm>
            <a:off x="713225" y="2580925"/>
            <a:ext cx="2397900" cy="41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9" name="Google Shape;109;p23"/>
          <p:cNvSpPr txBox="1">
            <a:spLocks noGrp="1"/>
          </p:cNvSpPr>
          <p:nvPr>
            <p:ph type="subTitle" idx="1"/>
          </p:nvPr>
        </p:nvSpPr>
        <p:spPr>
          <a:xfrm>
            <a:off x="713225" y="2999300"/>
            <a:ext cx="2397900" cy="101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0" name="Google Shape;110;p23"/>
          <p:cNvSpPr txBox="1">
            <a:spLocks noGrp="1"/>
          </p:cNvSpPr>
          <p:nvPr>
            <p:ph type="title" idx="2"/>
          </p:nvPr>
        </p:nvSpPr>
        <p:spPr>
          <a:xfrm>
            <a:off x="3373058" y="2580925"/>
            <a:ext cx="2397900" cy="41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1" name="Google Shape;111;p23"/>
          <p:cNvSpPr txBox="1">
            <a:spLocks noGrp="1"/>
          </p:cNvSpPr>
          <p:nvPr>
            <p:ph type="subTitle" idx="3"/>
          </p:nvPr>
        </p:nvSpPr>
        <p:spPr>
          <a:xfrm>
            <a:off x="3373058" y="2999300"/>
            <a:ext cx="2397900" cy="101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2" name="Google Shape;112;p23"/>
          <p:cNvSpPr txBox="1">
            <a:spLocks noGrp="1"/>
          </p:cNvSpPr>
          <p:nvPr>
            <p:ph type="title" idx="4"/>
          </p:nvPr>
        </p:nvSpPr>
        <p:spPr>
          <a:xfrm>
            <a:off x="6032874" y="2580925"/>
            <a:ext cx="2397900" cy="41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3" name="Google Shape;113;p23"/>
          <p:cNvSpPr txBox="1">
            <a:spLocks noGrp="1"/>
          </p:cNvSpPr>
          <p:nvPr>
            <p:ph type="subTitle" idx="5"/>
          </p:nvPr>
        </p:nvSpPr>
        <p:spPr>
          <a:xfrm>
            <a:off x="6032873" y="2999300"/>
            <a:ext cx="2397900" cy="101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4" name="Google Shape;114;p23"/>
          <p:cNvSpPr txBox="1">
            <a:spLocks noGrp="1"/>
          </p:cNvSpPr>
          <p:nvPr>
            <p:ph type="title" idx="6"/>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accent2"/>
        </a:solidFill>
        <a:effectLst/>
      </p:bgPr>
    </p:bg>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17" name="Google Shape;117;p24"/>
          <p:cNvSpPr txBox="1">
            <a:spLocks noGrp="1"/>
          </p:cNvSpPr>
          <p:nvPr>
            <p:ph type="title"/>
          </p:nvPr>
        </p:nvSpPr>
        <p:spPr>
          <a:xfrm>
            <a:off x="2308800" y="1461563"/>
            <a:ext cx="1978200" cy="42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8" name="Google Shape;118;p24"/>
          <p:cNvSpPr txBox="1">
            <a:spLocks noGrp="1"/>
          </p:cNvSpPr>
          <p:nvPr>
            <p:ph type="subTitle" idx="1"/>
          </p:nvPr>
        </p:nvSpPr>
        <p:spPr>
          <a:xfrm>
            <a:off x="2308800" y="1882151"/>
            <a:ext cx="1978200" cy="7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9" name="Google Shape;119;p24"/>
          <p:cNvSpPr txBox="1">
            <a:spLocks noGrp="1"/>
          </p:cNvSpPr>
          <p:nvPr>
            <p:ph type="title" idx="2"/>
          </p:nvPr>
        </p:nvSpPr>
        <p:spPr>
          <a:xfrm>
            <a:off x="5950579" y="1461563"/>
            <a:ext cx="1978200" cy="42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0" name="Google Shape;120;p24"/>
          <p:cNvSpPr txBox="1">
            <a:spLocks noGrp="1"/>
          </p:cNvSpPr>
          <p:nvPr>
            <p:ph type="subTitle" idx="3"/>
          </p:nvPr>
        </p:nvSpPr>
        <p:spPr>
          <a:xfrm>
            <a:off x="5950577" y="1882151"/>
            <a:ext cx="1978200" cy="7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24"/>
          <p:cNvSpPr txBox="1">
            <a:spLocks noGrp="1"/>
          </p:cNvSpPr>
          <p:nvPr>
            <p:ph type="title" idx="4"/>
          </p:nvPr>
        </p:nvSpPr>
        <p:spPr>
          <a:xfrm>
            <a:off x="2308800" y="3021513"/>
            <a:ext cx="1978200" cy="42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2" name="Google Shape;122;p24"/>
          <p:cNvSpPr txBox="1">
            <a:spLocks noGrp="1"/>
          </p:cNvSpPr>
          <p:nvPr>
            <p:ph type="subTitle" idx="5"/>
          </p:nvPr>
        </p:nvSpPr>
        <p:spPr>
          <a:xfrm>
            <a:off x="2308800" y="3442113"/>
            <a:ext cx="1978200" cy="7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 name="Google Shape;123;p24"/>
          <p:cNvSpPr txBox="1">
            <a:spLocks noGrp="1"/>
          </p:cNvSpPr>
          <p:nvPr>
            <p:ph type="title" idx="6"/>
          </p:nvPr>
        </p:nvSpPr>
        <p:spPr>
          <a:xfrm>
            <a:off x="5950577" y="3021513"/>
            <a:ext cx="1978200" cy="42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4" name="Google Shape;124;p24"/>
          <p:cNvSpPr txBox="1">
            <a:spLocks noGrp="1"/>
          </p:cNvSpPr>
          <p:nvPr>
            <p:ph type="subTitle" idx="7"/>
          </p:nvPr>
        </p:nvSpPr>
        <p:spPr>
          <a:xfrm>
            <a:off x="5950577" y="3442113"/>
            <a:ext cx="1978200" cy="7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24"/>
          <p:cNvSpPr txBox="1">
            <a:spLocks noGrp="1"/>
          </p:cNvSpPr>
          <p:nvPr>
            <p:ph type="title" idx="8"/>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0">
    <p:bg>
      <p:bgPr>
        <a:solidFill>
          <a:schemeClr val="lt1"/>
        </a:solidFill>
        <a:effectLst/>
      </p:bgPr>
    </p:bg>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28" name="Google Shape;128;p25"/>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1">
    <p:bg>
      <p:bgPr>
        <a:solidFill>
          <a:schemeClr val="accent2"/>
        </a:solidFill>
        <a:effectLst/>
      </p:bgPr>
    </p:bg>
    <p:spTree>
      <p:nvGrpSpPr>
        <p:cNvPr id="1" name="Shape 129"/>
        <p:cNvGrpSpPr/>
        <p:nvPr/>
      </p:nvGrpSpPr>
      <p:grpSpPr>
        <a:xfrm>
          <a:off x="0" y="0"/>
          <a:ext cx="0" cy="0"/>
          <a:chOff x="0" y="0"/>
          <a:chExt cx="0" cy="0"/>
        </a:xfrm>
      </p:grpSpPr>
      <p:pic>
        <p:nvPicPr>
          <p:cNvPr id="130" name="Google Shape;130;p26"/>
          <p:cNvPicPr preferRelativeResize="0"/>
          <p:nvPr/>
        </p:nvPicPr>
        <p:blipFill rotWithShape="1">
          <a:blip r:embed="rId2">
            <a:alphaModFix amt="20000"/>
          </a:blip>
          <a:srcRect r="15604"/>
          <a:stretch/>
        </p:blipFill>
        <p:spPr>
          <a:xfrm rot="-5400000">
            <a:off x="1995625" y="-2004900"/>
            <a:ext cx="5152750" cy="9153300"/>
          </a:xfrm>
          <a:prstGeom prst="rect">
            <a:avLst/>
          </a:prstGeom>
          <a:noFill/>
          <a:ln>
            <a:noFill/>
          </a:ln>
        </p:spPr>
      </p:pic>
      <p:sp>
        <p:nvSpPr>
          <p:cNvPr id="131" name="Google Shape;131;p26"/>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132"/>
        <p:cNvGrpSpPr/>
        <p:nvPr/>
      </p:nvGrpSpPr>
      <p:grpSpPr>
        <a:xfrm>
          <a:off x="0" y="0"/>
          <a:ext cx="0" cy="0"/>
          <a:chOff x="0" y="0"/>
          <a:chExt cx="0" cy="0"/>
        </a:xfrm>
      </p:grpSpPr>
      <p:pic>
        <p:nvPicPr>
          <p:cNvPr id="133" name="Google Shape;133;p27"/>
          <p:cNvPicPr preferRelativeResize="0"/>
          <p:nvPr/>
        </p:nvPicPr>
        <p:blipFill rotWithShape="1">
          <a:blip r:embed="rId2">
            <a:alphaModFix amt="20000"/>
          </a:blip>
          <a:srcRect l="15604"/>
          <a:stretch/>
        </p:blipFill>
        <p:spPr>
          <a:xfrm rot="-5400000">
            <a:off x="1995625" y="-2004900"/>
            <a:ext cx="5152750" cy="9153300"/>
          </a:xfrm>
          <a:prstGeom prst="rect">
            <a:avLst/>
          </a:prstGeom>
          <a:noFill/>
          <a:ln>
            <a:noFill/>
          </a:ln>
        </p:spPr>
      </p:pic>
      <p:sp>
        <p:nvSpPr>
          <p:cNvPr id="134" name="Google Shape;134;p27"/>
          <p:cNvSpPr txBox="1">
            <a:spLocks noGrp="1"/>
          </p:cNvSpPr>
          <p:nvPr>
            <p:ph type="title" hasCustomPrompt="1"/>
          </p:nvPr>
        </p:nvSpPr>
        <p:spPr>
          <a:xfrm>
            <a:off x="713225" y="1206225"/>
            <a:ext cx="7134600" cy="1810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9600"/>
              <a:buNone/>
              <a:defRPr sz="10000">
                <a:solidFill>
                  <a:schemeClr val="accen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5" name="Google Shape;135;p27"/>
          <p:cNvSpPr txBox="1">
            <a:spLocks noGrp="1"/>
          </p:cNvSpPr>
          <p:nvPr>
            <p:ph type="subTitle" idx="1"/>
          </p:nvPr>
        </p:nvSpPr>
        <p:spPr>
          <a:xfrm>
            <a:off x="713225" y="3198325"/>
            <a:ext cx="7134600" cy="40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
    <p:bg>
      <p:bgPr>
        <a:solidFill>
          <a:schemeClr val="lt1"/>
        </a:solidFill>
        <a:effectLst/>
      </p:bgPr>
    </p:bg>
    <p:spTree>
      <p:nvGrpSpPr>
        <p:cNvPr id="1" name="Shape 136"/>
        <p:cNvGrpSpPr/>
        <p:nvPr/>
      </p:nvGrpSpPr>
      <p:grpSpPr>
        <a:xfrm>
          <a:off x="0" y="0"/>
          <a:ext cx="0" cy="0"/>
          <a:chOff x="0" y="0"/>
          <a:chExt cx="0" cy="0"/>
        </a:xfrm>
      </p:grpSpPr>
      <p:pic>
        <p:nvPicPr>
          <p:cNvPr id="137" name="Google Shape;137;p28"/>
          <p:cNvPicPr preferRelativeResize="0"/>
          <p:nvPr/>
        </p:nvPicPr>
        <p:blipFill rotWithShape="1">
          <a:blip r:embed="rId2">
            <a:alphaModFix amt="20000"/>
          </a:blip>
          <a:srcRect l="15604"/>
          <a:stretch/>
        </p:blipFill>
        <p:spPr>
          <a:xfrm rot="-5400000">
            <a:off x="1995625" y="-2004900"/>
            <a:ext cx="5152750" cy="9153300"/>
          </a:xfrm>
          <a:prstGeom prst="rect">
            <a:avLst/>
          </a:prstGeom>
          <a:noFill/>
          <a:ln>
            <a:noFill/>
          </a:ln>
        </p:spPr>
      </p:pic>
      <p:sp>
        <p:nvSpPr>
          <p:cNvPr id="138" name="Google Shape;138;p28"/>
          <p:cNvSpPr txBox="1">
            <a:spLocks noGrp="1"/>
          </p:cNvSpPr>
          <p:nvPr>
            <p:ph type="title"/>
          </p:nvPr>
        </p:nvSpPr>
        <p:spPr>
          <a:xfrm>
            <a:off x="1083950" y="909863"/>
            <a:ext cx="3852000" cy="188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9" name="Google Shape;139;p28"/>
          <p:cNvSpPr txBox="1">
            <a:spLocks noGrp="1"/>
          </p:cNvSpPr>
          <p:nvPr>
            <p:ph type="subTitle" idx="1"/>
          </p:nvPr>
        </p:nvSpPr>
        <p:spPr>
          <a:xfrm>
            <a:off x="1083950" y="2797775"/>
            <a:ext cx="3852000" cy="10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5134175" y="817425"/>
            <a:ext cx="3296400" cy="192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142" name="Google Shape;142;p29"/>
          <p:cNvPicPr preferRelativeResize="0"/>
          <p:nvPr/>
        </p:nvPicPr>
        <p:blipFill rotWithShape="1">
          <a:blip r:embed="rId2">
            <a:alphaModFix amt="10000"/>
          </a:blip>
          <a:srcRect l="15604"/>
          <a:stretch/>
        </p:blipFill>
        <p:spPr>
          <a:xfrm rot="-5400000">
            <a:off x="1995625" y="-2004900"/>
            <a:ext cx="5152750" cy="9153300"/>
          </a:xfrm>
          <a:prstGeom prst="rect">
            <a:avLst/>
          </a:prstGeom>
          <a:noFill/>
          <a:ln>
            <a:noFill/>
          </a:ln>
        </p:spPr>
      </p:pic>
      <p:pic>
        <p:nvPicPr>
          <p:cNvPr id="143" name="Google Shape;143;p29"/>
          <p:cNvPicPr preferRelativeResize="0"/>
          <p:nvPr/>
        </p:nvPicPr>
        <p:blipFill rotWithShape="1">
          <a:blip r:embed="rId2">
            <a:alphaModFix amt="10000"/>
          </a:blip>
          <a:srcRect l="15604"/>
          <a:stretch/>
        </p:blipFill>
        <p:spPr>
          <a:xfrm rot="5400000">
            <a:off x="1995625" y="-2004900"/>
            <a:ext cx="5152750" cy="91533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lt2"/>
        </a:solidFill>
        <a:effectLst/>
      </p:bgPr>
    </p:bg>
    <p:spTree>
      <p:nvGrpSpPr>
        <p:cNvPr id="1" name="Shape 144"/>
        <p:cNvGrpSpPr/>
        <p:nvPr/>
      </p:nvGrpSpPr>
      <p:grpSpPr>
        <a:xfrm>
          <a:off x="0" y="0"/>
          <a:ext cx="0" cy="0"/>
          <a:chOff x="0" y="0"/>
          <a:chExt cx="0" cy="0"/>
        </a:xfrm>
      </p:grpSpPr>
      <p:pic>
        <p:nvPicPr>
          <p:cNvPr id="145" name="Google Shape;145;p30"/>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46" name="Google Shape;146;p30"/>
          <p:cNvSpPr txBox="1">
            <a:spLocks noGrp="1"/>
          </p:cNvSpPr>
          <p:nvPr>
            <p:ph type="title"/>
          </p:nvPr>
        </p:nvSpPr>
        <p:spPr>
          <a:xfrm>
            <a:off x="1849025" y="1315968"/>
            <a:ext cx="2328300" cy="33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47" name="Google Shape;147;p30"/>
          <p:cNvSpPr txBox="1">
            <a:spLocks noGrp="1"/>
          </p:cNvSpPr>
          <p:nvPr>
            <p:ph type="subTitle" idx="1"/>
          </p:nvPr>
        </p:nvSpPr>
        <p:spPr>
          <a:xfrm>
            <a:off x="1849025" y="1646018"/>
            <a:ext cx="2328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 name="Google Shape;148;p30"/>
          <p:cNvSpPr txBox="1">
            <a:spLocks noGrp="1"/>
          </p:cNvSpPr>
          <p:nvPr>
            <p:ph type="title" idx="2"/>
          </p:nvPr>
        </p:nvSpPr>
        <p:spPr>
          <a:xfrm>
            <a:off x="5984100" y="1315968"/>
            <a:ext cx="2328300" cy="33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49" name="Google Shape;149;p30"/>
          <p:cNvSpPr txBox="1">
            <a:spLocks noGrp="1"/>
          </p:cNvSpPr>
          <p:nvPr>
            <p:ph type="subTitle" idx="3"/>
          </p:nvPr>
        </p:nvSpPr>
        <p:spPr>
          <a:xfrm>
            <a:off x="5984099" y="1646018"/>
            <a:ext cx="2328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0" name="Google Shape;150;p30"/>
          <p:cNvSpPr txBox="1">
            <a:spLocks noGrp="1"/>
          </p:cNvSpPr>
          <p:nvPr>
            <p:ph type="title" idx="4"/>
          </p:nvPr>
        </p:nvSpPr>
        <p:spPr>
          <a:xfrm>
            <a:off x="1849025" y="2526863"/>
            <a:ext cx="2328300" cy="33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1" name="Google Shape;151;p30"/>
          <p:cNvSpPr txBox="1">
            <a:spLocks noGrp="1"/>
          </p:cNvSpPr>
          <p:nvPr>
            <p:ph type="subTitle" idx="5"/>
          </p:nvPr>
        </p:nvSpPr>
        <p:spPr>
          <a:xfrm>
            <a:off x="1849025" y="2856900"/>
            <a:ext cx="2328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 name="Google Shape;152;p30"/>
          <p:cNvSpPr txBox="1">
            <a:spLocks noGrp="1"/>
          </p:cNvSpPr>
          <p:nvPr>
            <p:ph type="title" idx="6"/>
          </p:nvPr>
        </p:nvSpPr>
        <p:spPr>
          <a:xfrm>
            <a:off x="1849025" y="3746637"/>
            <a:ext cx="2328300" cy="33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3" name="Google Shape;153;p30"/>
          <p:cNvSpPr txBox="1">
            <a:spLocks noGrp="1"/>
          </p:cNvSpPr>
          <p:nvPr>
            <p:ph type="subTitle" idx="7"/>
          </p:nvPr>
        </p:nvSpPr>
        <p:spPr>
          <a:xfrm>
            <a:off x="1849025" y="4076488"/>
            <a:ext cx="2328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4" name="Google Shape;154;p30"/>
          <p:cNvSpPr txBox="1">
            <a:spLocks noGrp="1"/>
          </p:cNvSpPr>
          <p:nvPr>
            <p:ph type="title" idx="8"/>
          </p:nvPr>
        </p:nvSpPr>
        <p:spPr>
          <a:xfrm>
            <a:off x="5984100" y="2526775"/>
            <a:ext cx="2328300" cy="33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5" name="Google Shape;155;p30"/>
          <p:cNvSpPr txBox="1">
            <a:spLocks noGrp="1"/>
          </p:cNvSpPr>
          <p:nvPr>
            <p:ph type="subTitle" idx="9"/>
          </p:nvPr>
        </p:nvSpPr>
        <p:spPr>
          <a:xfrm>
            <a:off x="5984099" y="2856888"/>
            <a:ext cx="2328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6" name="Google Shape;156;p30"/>
          <p:cNvSpPr txBox="1">
            <a:spLocks noGrp="1"/>
          </p:cNvSpPr>
          <p:nvPr>
            <p:ph type="title" idx="13"/>
          </p:nvPr>
        </p:nvSpPr>
        <p:spPr>
          <a:xfrm>
            <a:off x="5984100" y="3746657"/>
            <a:ext cx="2328300" cy="33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7" name="Google Shape;157;p30"/>
          <p:cNvSpPr txBox="1">
            <a:spLocks noGrp="1"/>
          </p:cNvSpPr>
          <p:nvPr>
            <p:ph type="subTitle" idx="14"/>
          </p:nvPr>
        </p:nvSpPr>
        <p:spPr>
          <a:xfrm>
            <a:off x="5984099" y="4076513"/>
            <a:ext cx="2328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8" name="Google Shape;158;p30"/>
          <p:cNvSpPr txBox="1">
            <a:spLocks noGrp="1"/>
          </p:cNvSpPr>
          <p:nvPr>
            <p:ph type="title" idx="15"/>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2"/>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61" name="Google Shape;161;p31"/>
          <p:cNvSpPr txBox="1">
            <a:spLocks noGrp="1"/>
          </p:cNvSpPr>
          <p:nvPr>
            <p:ph type="title"/>
          </p:nvPr>
        </p:nvSpPr>
        <p:spPr>
          <a:xfrm>
            <a:off x="713225" y="824225"/>
            <a:ext cx="7717500" cy="17475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sz="6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lt2"/>
        </a:solidFill>
        <a:effectLst/>
      </p:bgPr>
    </p:bg>
    <p:spTree>
      <p:nvGrpSpPr>
        <p:cNvPr id="1" name="Shape 162"/>
        <p:cNvGrpSpPr/>
        <p:nvPr/>
      </p:nvGrpSpPr>
      <p:grpSpPr>
        <a:xfrm>
          <a:off x="0" y="0"/>
          <a:ext cx="0" cy="0"/>
          <a:chOff x="0" y="0"/>
          <a:chExt cx="0" cy="0"/>
        </a:xfrm>
      </p:grpSpPr>
      <p:pic>
        <p:nvPicPr>
          <p:cNvPr id="163" name="Google Shape;163;p32"/>
          <p:cNvPicPr preferRelativeResize="0"/>
          <p:nvPr/>
        </p:nvPicPr>
        <p:blipFill rotWithShape="1">
          <a:blip r:embed="rId2">
            <a:alphaModFix amt="20000"/>
          </a:blip>
          <a:srcRect r="15604"/>
          <a:stretch/>
        </p:blipFill>
        <p:spPr>
          <a:xfrm rot="-5400000">
            <a:off x="1995625" y="-2004900"/>
            <a:ext cx="5152750" cy="9153300"/>
          </a:xfrm>
          <a:prstGeom prst="rect">
            <a:avLst/>
          </a:prstGeom>
          <a:noFill/>
          <a:ln>
            <a:noFill/>
          </a:ln>
        </p:spPr>
      </p:pic>
      <p:sp>
        <p:nvSpPr>
          <p:cNvPr id="164" name="Google Shape;164;p32"/>
          <p:cNvSpPr txBox="1">
            <a:spLocks noGrp="1"/>
          </p:cNvSpPr>
          <p:nvPr>
            <p:ph type="title"/>
          </p:nvPr>
        </p:nvSpPr>
        <p:spPr>
          <a:xfrm>
            <a:off x="713225" y="1017150"/>
            <a:ext cx="4696800" cy="85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65" name="Google Shape;165;p32"/>
          <p:cNvSpPr txBox="1">
            <a:spLocks noGrp="1"/>
          </p:cNvSpPr>
          <p:nvPr>
            <p:ph type="subTitle" idx="1"/>
          </p:nvPr>
        </p:nvSpPr>
        <p:spPr>
          <a:xfrm>
            <a:off x="713225" y="1920025"/>
            <a:ext cx="4696800" cy="43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6" name="Google Shape;166;p32"/>
          <p:cNvSpPr txBox="1">
            <a:spLocks noGrp="1"/>
          </p:cNvSpPr>
          <p:nvPr>
            <p:ph type="title" idx="2"/>
          </p:nvPr>
        </p:nvSpPr>
        <p:spPr>
          <a:xfrm>
            <a:off x="3733975" y="2784850"/>
            <a:ext cx="4696800" cy="85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67" name="Google Shape;167;p32"/>
          <p:cNvSpPr txBox="1">
            <a:spLocks noGrp="1"/>
          </p:cNvSpPr>
          <p:nvPr>
            <p:ph type="subTitle" idx="3"/>
          </p:nvPr>
        </p:nvSpPr>
        <p:spPr>
          <a:xfrm>
            <a:off x="3733975" y="3687725"/>
            <a:ext cx="4696800" cy="43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4">
    <p:bg>
      <p:bgPr>
        <a:solidFill>
          <a:schemeClr val="lt1"/>
        </a:solidFill>
        <a:effectLst/>
      </p:bgPr>
    </p:bg>
    <p:spTree>
      <p:nvGrpSpPr>
        <p:cNvPr id="1" name="Shape 168"/>
        <p:cNvGrpSpPr/>
        <p:nvPr/>
      </p:nvGrpSpPr>
      <p:grpSpPr>
        <a:xfrm>
          <a:off x="0" y="0"/>
          <a:ext cx="0" cy="0"/>
          <a:chOff x="0" y="0"/>
          <a:chExt cx="0" cy="0"/>
        </a:xfrm>
      </p:grpSpPr>
      <p:pic>
        <p:nvPicPr>
          <p:cNvPr id="169" name="Google Shape;169;p33"/>
          <p:cNvPicPr preferRelativeResize="0"/>
          <p:nvPr/>
        </p:nvPicPr>
        <p:blipFill rotWithShape="1">
          <a:blip r:embed="rId2">
            <a:alphaModFix amt="20000"/>
          </a:blip>
          <a:srcRect l="15604"/>
          <a:stretch/>
        </p:blipFill>
        <p:spPr>
          <a:xfrm rot="-5400000">
            <a:off x="1995625" y="-2004900"/>
            <a:ext cx="5152750" cy="9153300"/>
          </a:xfrm>
          <a:prstGeom prst="rect">
            <a:avLst/>
          </a:prstGeom>
          <a:noFill/>
          <a:ln>
            <a:noFill/>
          </a:ln>
        </p:spPr>
      </p:pic>
      <p:sp>
        <p:nvSpPr>
          <p:cNvPr id="170" name="Google Shape;170;p33"/>
          <p:cNvSpPr txBox="1">
            <a:spLocks noGrp="1"/>
          </p:cNvSpPr>
          <p:nvPr>
            <p:ph type="title"/>
          </p:nvPr>
        </p:nvSpPr>
        <p:spPr>
          <a:xfrm>
            <a:off x="713225" y="1526075"/>
            <a:ext cx="3613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1" name="Google Shape;171;p33"/>
          <p:cNvSpPr txBox="1">
            <a:spLocks noGrp="1"/>
          </p:cNvSpPr>
          <p:nvPr>
            <p:ph type="subTitle" idx="1"/>
          </p:nvPr>
        </p:nvSpPr>
        <p:spPr>
          <a:xfrm>
            <a:off x="713225" y="2098775"/>
            <a:ext cx="3613800" cy="105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172"/>
        <p:cNvGrpSpPr/>
        <p:nvPr/>
      </p:nvGrpSpPr>
      <p:grpSpPr>
        <a:xfrm>
          <a:off x="0" y="0"/>
          <a:ext cx="0" cy="0"/>
          <a:chOff x="0" y="0"/>
          <a:chExt cx="0" cy="0"/>
        </a:xfrm>
      </p:grpSpPr>
      <p:pic>
        <p:nvPicPr>
          <p:cNvPr id="173" name="Google Shape;173;p34"/>
          <p:cNvPicPr preferRelativeResize="0"/>
          <p:nvPr/>
        </p:nvPicPr>
        <p:blipFill rotWithShape="1">
          <a:blip r:embed="rId2">
            <a:alphaModFix amt="20000"/>
          </a:blip>
          <a:srcRect l="7798" r="7806"/>
          <a:stretch/>
        </p:blipFill>
        <p:spPr>
          <a:xfrm rot="5400000">
            <a:off x="1995625" y="-2004900"/>
            <a:ext cx="5152750" cy="9153300"/>
          </a:xfrm>
          <a:prstGeom prst="rect">
            <a:avLst/>
          </a:prstGeom>
          <a:noFill/>
          <a:ln>
            <a:noFill/>
          </a:ln>
        </p:spPr>
      </p:pic>
      <p:sp>
        <p:nvSpPr>
          <p:cNvPr id="174" name="Google Shape;174;p34"/>
          <p:cNvSpPr txBox="1">
            <a:spLocks noGrp="1"/>
          </p:cNvSpPr>
          <p:nvPr>
            <p:ph type="title"/>
          </p:nvPr>
        </p:nvSpPr>
        <p:spPr>
          <a:xfrm>
            <a:off x="3797000" y="1171775"/>
            <a:ext cx="2742600" cy="436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000" b="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5" name="Google Shape;175;p34"/>
          <p:cNvSpPr txBox="1">
            <a:spLocks noGrp="1"/>
          </p:cNvSpPr>
          <p:nvPr>
            <p:ph type="title" idx="2"/>
          </p:nvPr>
        </p:nvSpPr>
        <p:spPr>
          <a:xfrm>
            <a:off x="3797000" y="2730500"/>
            <a:ext cx="2742600" cy="436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000" b="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6" name="Google Shape;176;p34"/>
          <p:cNvSpPr txBox="1">
            <a:spLocks noGrp="1"/>
          </p:cNvSpPr>
          <p:nvPr>
            <p:ph type="subTitle" idx="1"/>
          </p:nvPr>
        </p:nvSpPr>
        <p:spPr>
          <a:xfrm>
            <a:off x="3797000" y="3167025"/>
            <a:ext cx="2742600" cy="53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7" name="Google Shape;177;p34"/>
          <p:cNvSpPr txBox="1">
            <a:spLocks noGrp="1"/>
          </p:cNvSpPr>
          <p:nvPr>
            <p:ph type="subTitle" idx="3"/>
          </p:nvPr>
        </p:nvSpPr>
        <p:spPr>
          <a:xfrm>
            <a:off x="3797000" y="1608300"/>
            <a:ext cx="2742600" cy="53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8" name="Google Shape;178;p34"/>
          <p:cNvSpPr txBox="1">
            <a:spLocks noGrp="1"/>
          </p:cNvSpPr>
          <p:nvPr>
            <p:ph type="title" idx="4"/>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Bebas Neue"/>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3">
    <p:bg>
      <p:bgPr>
        <a:solidFill>
          <a:schemeClr val="lt2"/>
        </a:solidFill>
        <a:effectLst/>
      </p:bgPr>
    </p:bg>
    <p:spTree>
      <p:nvGrpSpPr>
        <p:cNvPr id="1" name="Shape 179"/>
        <p:cNvGrpSpPr/>
        <p:nvPr/>
      </p:nvGrpSpPr>
      <p:grpSpPr>
        <a:xfrm>
          <a:off x="0" y="0"/>
          <a:ext cx="0" cy="0"/>
          <a:chOff x="0" y="0"/>
          <a:chExt cx="0" cy="0"/>
        </a:xfrm>
      </p:grpSpPr>
      <p:pic>
        <p:nvPicPr>
          <p:cNvPr id="180" name="Google Shape;180;p35"/>
          <p:cNvPicPr preferRelativeResize="0"/>
          <p:nvPr/>
        </p:nvPicPr>
        <p:blipFill rotWithShape="1">
          <a:blip r:embed="rId2">
            <a:alphaModFix amt="20000"/>
          </a:blip>
          <a:srcRect r="15604"/>
          <a:stretch/>
        </p:blipFill>
        <p:spPr>
          <a:xfrm rot="-5400000">
            <a:off x="1995625" y="-2004900"/>
            <a:ext cx="5152750" cy="9153300"/>
          </a:xfrm>
          <a:prstGeom prst="rect">
            <a:avLst/>
          </a:prstGeom>
          <a:noFill/>
          <a:ln>
            <a:noFill/>
          </a:ln>
        </p:spPr>
      </p:pic>
      <p:sp>
        <p:nvSpPr>
          <p:cNvPr id="181" name="Google Shape;181;p35"/>
          <p:cNvSpPr txBox="1">
            <a:spLocks noGrp="1"/>
          </p:cNvSpPr>
          <p:nvPr>
            <p:ph type="title"/>
          </p:nvPr>
        </p:nvSpPr>
        <p:spPr>
          <a:xfrm>
            <a:off x="713100" y="539500"/>
            <a:ext cx="4763400" cy="104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60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2" name="Google Shape;182;p35"/>
          <p:cNvSpPr txBox="1">
            <a:spLocks noGrp="1"/>
          </p:cNvSpPr>
          <p:nvPr>
            <p:ph type="subTitle" idx="1"/>
          </p:nvPr>
        </p:nvSpPr>
        <p:spPr>
          <a:xfrm>
            <a:off x="713100" y="1583788"/>
            <a:ext cx="4763400" cy="117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3" name="Google Shape;183;p35"/>
          <p:cNvSpPr txBox="1"/>
          <p:nvPr/>
        </p:nvSpPr>
        <p:spPr>
          <a:xfrm>
            <a:off x="713100" y="3587800"/>
            <a:ext cx="4763400" cy="68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dk2"/>
                </a:solidFill>
                <a:latin typeface="Trispace"/>
                <a:ea typeface="Trispace"/>
                <a:cs typeface="Trispace"/>
                <a:sym typeface="Trispace"/>
              </a:rPr>
              <a:t>CREDITS: This presentation template was created by </a:t>
            </a:r>
            <a:r>
              <a:rPr lang="en" sz="1200" b="1" i="0" u="none" strike="noStrike" cap="none">
                <a:solidFill>
                  <a:schemeClr val="hlink"/>
                </a:solidFill>
                <a:uFill>
                  <a:noFill/>
                </a:uFill>
                <a:latin typeface="Trispace"/>
                <a:ea typeface="Trispace"/>
                <a:cs typeface="Trispace"/>
                <a:sym typeface="Trispace"/>
                <a:hlinkClick r:id="rId3"/>
              </a:rPr>
              <a:t>Slidesgo</a:t>
            </a:r>
            <a:r>
              <a:rPr lang="en" sz="1200" b="0" i="0" u="none" strike="noStrike" cap="none">
                <a:solidFill>
                  <a:schemeClr val="dk2"/>
                </a:solidFill>
                <a:latin typeface="Trispace"/>
                <a:ea typeface="Trispace"/>
                <a:cs typeface="Trispace"/>
                <a:sym typeface="Trispace"/>
              </a:rPr>
              <a:t>, including icons by </a:t>
            </a:r>
            <a:r>
              <a:rPr lang="en" sz="1200" b="1" i="0" u="none" strike="noStrike" cap="none">
                <a:solidFill>
                  <a:schemeClr val="hlink"/>
                </a:solidFill>
                <a:uFill>
                  <a:noFill/>
                </a:uFill>
                <a:latin typeface="Trispace"/>
                <a:ea typeface="Trispace"/>
                <a:cs typeface="Trispace"/>
                <a:sym typeface="Trispace"/>
                <a:hlinkClick r:id="rId4"/>
              </a:rPr>
              <a:t>Flaticon</a:t>
            </a:r>
            <a:r>
              <a:rPr lang="en" sz="1200" b="1" i="0" u="none" strike="noStrike" cap="none">
                <a:solidFill>
                  <a:schemeClr val="dk2"/>
                </a:solidFill>
                <a:latin typeface="Trispace"/>
                <a:ea typeface="Trispace"/>
                <a:cs typeface="Trispace"/>
                <a:sym typeface="Trispace"/>
              </a:rPr>
              <a:t> </a:t>
            </a:r>
            <a:r>
              <a:rPr lang="en" sz="1200" b="0" i="0" u="none" strike="noStrike" cap="none">
                <a:solidFill>
                  <a:schemeClr val="dk2"/>
                </a:solidFill>
                <a:latin typeface="Trispace"/>
                <a:ea typeface="Trispace"/>
                <a:cs typeface="Trispace"/>
                <a:sym typeface="Trispace"/>
              </a:rPr>
              <a:t>and infographics &amp; images by </a:t>
            </a:r>
            <a:r>
              <a:rPr lang="en" sz="1200" b="1" i="0" u="none" strike="noStrike" cap="none">
                <a:solidFill>
                  <a:schemeClr val="hlink"/>
                </a:solidFill>
                <a:uFill>
                  <a:noFill/>
                </a:uFill>
                <a:latin typeface="Trispace"/>
                <a:ea typeface="Trispace"/>
                <a:cs typeface="Trispace"/>
                <a:sym typeface="Trispace"/>
                <a:hlinkClick r:id="rId5"/>
              </a:rPr>
              <a:t>Freepik</a:t>
            </a:r>
            <a:endParaRPr sz="1200" b="1" i="0" u="none" strike="noStrike" cap="none">
              <a:solidFill>
                <a:schemeClr val="dk2"/>
              </a:solidFill>
              <a:latin typeface="Trispace"/>
              <a:ea typeface="Trispace"/>
              <a:cs typeface="Trispace"/>
              <a:sym typeface="Trispac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2"/>
        </a:solidFill>
        <a:effectLst/>
      </p:bgPr>
    </p:bg>
    <p:spTree>
      <p:nvGrpSpPr>
        <p:cNvPr id="1" name="Shape 185"/>
        <p:cNvGrpSpPr/>
        <p:nvPr/>
      </p:nvGrpSpPr>
      <p:grpSpPr>
        <a:xfrm>
          <a:off x="0" y="0"/>
          <a:ext cx="0" cy="0"/>
          <a:chOff x="0" y="0"/>
          <a:chExt cx="0" cy="0"/>
        </a:xfrm>
      </p:grpSpPr>
      <p:pic>
        <p:nvPicPr>
          <p:cNvPr id="186" name="Google Shape;186;p37"/>
          <p:cNvPicPr preferRelativeResize="0"/>
          <p:nvPr/>
        </p:nvPicPr>
        <p:blipFill rotWithShape="1">
          <a:blip r:embed="rId2">
            <a:alphaModFix amt="20000"/>
          </a:blip>
          <a:srcRect l="18827" t="26128" r="18826"/>
          <a:stretch/>
        </p:blipFill>
        <p:spPr>
          <a:xfrm rot="-5400000">
            <a:off x="1995625" y="-2004900"/>
            <a:ext cx="5152750" cy="9153300"/>
          </a:xfrm>
          <a:prstGeom prst="rect">
            <a:avLst/>
          </a:prstGeom>
          <a:noFill/>
          <a:ln>
            <a:noFill/>
          </a:ln>
        </p:spPr>
      </p:pic>
      <p:sp>
        <p:nvSpPr>
          <p:cNvPr id="187" name="Google Shape;187;p37"/>
          <p:cNvSpPr/>
          <p:nvPr/>
        </p:nvSpPr>
        <p:spPr>
          <a:xfrm>
            <a:off x="713225" y="3625075"/>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rispace"/>
                <a:ea typeface="Trispace"/>
                <a:cs typeface="Trispace"/>
                <a:sym typeface="Trispace"/>
              </a:rPr>
              <a:t>SOP</a:t>
            </a:r>
            <a:endParaRPr sz="1400" b="0" i="0" u="none" strike="noStrike" cap="none">
              <a:solidFill>
                <a:schemeClr val="dk2"/>
              </a:solidFill>
              <a:latin typeface="Arial"/>
              <a:ea typeface="Arial"/>
              <a:cs typeface="Arial"/>
              <a:sym typeface="Arial"/>
            </a:endParaRPr>
          </a:p>
        </p:txBody>
      </p:sp>
      <p:sp>
        <p:nvSpPr>
          <p:cNvPr id="188" name="Google Shape;188;p37"/>
          <p:cNvSpPr/>
          <p:nvPr/>
        </p:nvSpPr>
        <p:spPr>
          <a:xfrm>
            <a:off x="713225" y="4166975"/>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rispace"/>
                <a:ea typeface="Trispace"/>
                <a:cs typeface="Trispace"/>
                <a:sym typeface="Trispace"/>
              </a:rPr>
              <a:t>Strategy</a:t>
            </a:r>
            <a:endParaRPr sz="1400" b="0" i="0" u="none" strike="noStrike" cap="none">
              <a:solidFill>
                <a:schemeClr val="dk2"/>
              </a:solidFill>
              <a:latin typeface="Arial"/>
              <a:ea typeface="Arial"/>
              <a:cs typeface="Arial"/>
              <a:sym typeface="Arial"/>
            </a:endParaRPr>
          </a:p>
        </p:txBody>
      </p:sp>
      <p:sp>
        <p:nvSpPr>
          <p:cNvPr id="189" name="Google Shape;189;p37"/>
          <p:cNvSpPr/>
          <p:nvPr/>
        </p:nvSpPr>
        <p:spPr>
          <a:xfrm>
            <a:off x="6355075" y="539500"/>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Trispace"/>
                <a:ea typeface="Trispace"/>
                <a:cs typeface="Trispace"/>
                <a:sym typeface="Trispace"/>
              </a:rPr>
              <a:t>Marketing</a:t>
            </a:r>
            <a:endParaRPr sz="1400" b="0" i="0" u="none" strike="noStrike" cap="none">
              <a:solidFill>
                <a:schemeClr val="dk1"/>
              </a:solidFill>
              <a:latin typeface="Arial"/>
              <a:ea typeface="Arial"/>
              <a:cs typeface="Arial"/>
              <a:sym typeface="Arial"/>
            </a:endParaRPr>
          </a:p>
        </p:txBody>
      </p:sp>
      <p:sp>
        <p:nvSpPr>
          <p:cNvPr id="190" name="Google Shape;190;p37"/>
          <p:cNvSpPr/>
          <p:nvPr/>
        </p:nvSpPr>
        <p:spPr>
          <a:xfrm>
            <a:off x="6355075" y="1081400"/>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rispace"/>
                <a:ea typeface="Trispace"/>
                <a:cs typeface="Trispace"/>
                <a:sym typeface="Trispace"/>
              </a:rPr>
              <a:t>Plan</a:t>
            </a:r>
            <a:endParaRPr sz="1400" b="0" i="0" u="none" strike="noStrike" cap="none">
              <a:solidFill>
                <a:schemeClr val="dk2"/>
              </a:solidFill>
              <a:latin typeface="Arial"/>
              <a:ea typeface="Arial"/>
              <a:cs typeface="Arial"/>
              <a:sym typeface="Arial"/>
            </a:endParaRPr>
          </a:p>
        </p:txBody>
      </p:sp>
      <p:sp>
        <p:nvSpPr>
          <p:cNvPr id="191" name="Google Shape;191;p37"/>
          <p:cNvSpPr/>
          <p:nvPr/>
        </p:nvSpPr>
        <p:spPr>
          <a:xfrm>
            <a:off x="4198475" y="539500"/>
            <a:ext cx="2075700" cy="441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Trispace"/>
                <a:ea typeface="Trispace"/>
                <a:cs typeface="Trispace"/>
                <a:sym typeface="Trispace"/>
              </a:rPr>
              <a:t>Vision</a:t>
            </a: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12">
    <p:bg>
      <p:bgPr>
        <a:solidFill>
          <a:schemeClr val="lt2"/>
        </a:solidFill>
        <a:effectLst/>
      </p:bgPr>
    </p:bg>
    <p:spTree>
      <p:nvGrpSpPr>
        <p:cNvPr id="1" name="Shape 192"/>
        <p:cNvGrpSpPr/>
        <p:nvPr/>
      </p:nvGrpSpPr>
      <p:grpSpPr>
        <a:xfrm>
          <a:off x="0" y="0"/>
          <a:ext cx="0" cy="0"/>
          <a:chOff x="0" y="0"/>
          <a:chExt cx="0" cy="0"/>
        </a:xfrm>
      </p:grpSpPr>
      <p:pic>
        <p:nvPicPr>
          <p:cNvPr id="193" name="Google Shape;193;p38"/>
          <p:cNvPicPr preferRelativeResize="0"/>
          <p:nvPr/>
        </p:nvPicPr>
        <p:blipFill rotWithShape="1">
          <a:blip r:embed="rId2">
            <a:alphaModFix amt="20000"/>
          </a:blip>
          <a:srcRect l="12824" t="5954" r="12831" b="5953"/>
          <a:stretch/>
        </p:blipFill>
        <p:spPr>
          <a:xfrm rot="5400000">
            <a:off x="1995625" y="-2004900"/>
            <a:ext cx="5152750" cy="9153300"/>
          </a:xfrm>
          <a:prstGeom prst="rect">
            <a:avLst/>
          </a:prstGeom>
          <a:noFill/>
          <a:ln>
            <a:noFill/>
          </a:ln>
        </p:spPr>
      </p:pic>
      <p:sp>
        <p:nvSpPr>
          <p:cNvPr id="194" name="Google Shape;194;p38"/>
          <p:cNvSpPr/>
          <p:nvPr/>
        </p:nvSpPr>
        <p:spPr>
          <a:xfrm>
            <a:off x="6355075" y="3625075"/>
            <a:ext cx="2075700" cy="441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2"/>
                </a:solidFill>
                <a:latin typeface="Trispace"/>
                <a:ea typeface="Trispace"/>
                <a:cs typeface="Trispace"/>
                <a:sym typeface="Trispace"/>
              </a:rPr>
              <a:t>Analysis</a:t>
            </a:r>
            <a:endParaRPr sz="1400" b="0" i="0" u="none" strike="noStrike" cap="none">
              <a:solidFill>
                <a:schemeClr val="accent2"/>
              </a:solidFill>
              <a:latin typeface="Arial"/>
              <a:ea typeface="Arial"/>
              <a:cs typeface="Arial"/>
              <a:sym typeface="Arial"/>
            </a:endParaRPr>
          </a:p>
        </p:txBody>
      </p:sp>
      <p:sp>
        <p:nvSpPr>
          <p:cNvPr id="195" name="Google Shape;195;p38"/>
          <p:cNvSpPr/>
          <p:nvPr/>
        </p:nvSpPr>
        <p:spPr>
          <a:xfrm>
            <a:off x="6355075" y="4166975"/>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rispace"/>
                <a:ea typeface="Trispace"/>
                <a:cs typeface="Trispace"/>
                <a:sym typeface="Trispace"/>
              </a:rPr>
              <a:t>Strategy</a:t>
            </a:r>
            <a:endParaRPr sz="1400" b="0" i="0" u="none" strike="noStrike" cap="none">
              <a:solidFill>
                <a:schemeClr val="dk2"/>
              </a:solidFill>
              <a:latin typeface="Arial"/>
              <a:ea typeface="Arial"/>
              <a:cs typeface="Arial"/>
              <a:sym typeface="Arial"/>
            </a:endParaRPr>
          </a:p>
        </p:txBody>
      </p:sp>
      <p:sp>
        <p:nvSpPr>
          <p:cNvPr id="196" name="Google Shape;196;p38"/>
          <p:cNvSpPr/>
          <p:nvPr/>
        </p:nvSpPr>
        <p:spPr>
          <a:xfrm>
            <a:off x="4198475" y="4166975"/>
            <a:ext cx="2075700" cy="441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Trispace"/>
                <a:ea typeface="Trispace"/>
                <a:cs typeface="Trispace"/>
                <a:sym typeface="Trispace"/>
              </a:rPr>
              <a:t>Plan</a:t>
            </a:r>
            <a:endParaRPr sz="1400" b="0" i="0" u="none" strike="noStrike" cap="none">
              <a:solidFill>
                <a:schemeClr val="dk1"/>
              </a:solidFill>
              <a:latin typeface="Arial"/>
              <a:ea typeface="Arial"/>
              <a:cs typeface="Arial"/>
              <a:sym typeface="Arial"/>
            </a:endParaRPr>
          </a:p>
        </p:txBody>
      </p:sp>
      <p:sp>
        <p:nvSpPr>
          <p:cNvPr id="197" name="Google Shape;197;p38"/>
          <p:cNvSpPr/>
          <p:nvPr/>
        </p:nvSpPr>
        <p:spPr>
          <a:xfrm>
            <a:off x="4198475" y="3625075"/>
            <a:ext cx="2075700" cy="441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rispace"/>
                <a:ea typeface="Trispace"/>
                <a:cs typeface="Trispace"/>
                <a:sym typeface="Trispace"/>
              </a:rPr>
              <a:t>Vision</a:t>
            </a:r>
            <a:endParaRPr sz="1400" b="0" i="0" u="none" strike="noStrike" cap="none">
              <a:solidFill>
                <a:schemeClr val="dk2"/>
              </a:solidFill>
              <a:latin typeface="Arial"/>
              <a:ea typeface="Arial"/>
              <a:cs typeface="Arial"/>
              <a:sym typeface="Arial"/>
            </a:endParaRPr>
          </a:p>
        </p:txBody>
      </p:sp>
      <p:sp>
        <p:nvSpPr>
          <p:cNvPr id="198" name="Google Shape;198;p38"/>
          <p:cNvSpPr/>
          <p:nvPr/>
        </p:nvSpPr>
        <p:spPr>
          <a:xfrm>
            <a:off x="6355075" y="3083175"/>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2"/>
                </a:solidFill>
                <a:latin typeface="Trispace"/>
                <a:ea typeface="Trispace"/>
                <a:cs typeface="Trispace"/>
                <a:sym typeface="Trispace"/>
              </a:rPr>
              <a:t>SOP</a:t>
            </a:r>
            <a:endParaRPr sz="1400" b="0" i="0" u="none" strike="noStrike" cap="none">
              <a:solidFill>
                <a:schemeClr val="accent2"/>
              </a:solidFill>
              <a:latin typeface="Arial"/>
              <a:ea typeface="Arial"/>
              <a:cs typeface="Arial"/>
              <a:sym typeface="Arial"/>
            </a:endParaRPr>
          </a:p>
        </p:txBody>
      </p:sp>
      <p:sp>
        <p:nvSpPr>
          <p:cNvPr id="199" name="Google Shape;199;p38"/>
          <p:cNvSpPr/>
          <p:nvPr/>
        </p:nvSpPr>
        <p:spPr>
          <a:xfrm>
            <a:off x="713225" y="539500"/>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Trispace"/>
                <a:ea typeface="Trispace"/>
                <a:cs typeface="Trispace"/>
                <a:sym typeface="Trispace"/>
              </a:rPr>
              <a:t>Goals</a:t>
            </a: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2pPr>
            <a:lvl3pPr marR="0" lvl="2"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3pPr>
            <a:lvl4pPr marR="0" lvl="3"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4pPr>
            <a:lvl5pPr marR="0" lvl="4"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5pPr>
            <a:lvl6pPr marR="0" lvl="5"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6pPr>
            <a:lvl7pPr marR="0" lvl="6"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7pPr>
            <a:lvl8pPr marR="0" lvl="7"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8pPr>
            <a:lvl9pPr marR="0" lvl="8" algn="l" rtl="0">
              <a:lnSpc>
                <a:spcPct val="100000"/>
              </a:lnSpc>
              <a:spcBef>
                <a:spcPts val="0"/>
              </a:spcBef>
              <a:spcAft>
                <a:spcPts val="0"/>
              </a:spcAft>
              <a:buClr>
                <a:schemeClr val="dk1"/>
              </a:buClr>
              <a:buSzPts val="2800"/>
              <a:buFont typeface="Dela Gothic One"/>
              <a:buNone/>
              <a:defRPr sz="2800" b="0" i="0" u="none" strike="noStrike" cap="none">
                <a:solidFill>
                  <a:schemeClr val="dk1"/>
                </a:solidFill>
                <a:latin typeface="Dela Gothic One"/>
                <a:ea typeface="Dela Gothic One"/>
                <a:cs typeface="Dela Gothic One"/>
                <a:sym typeface="Dela Gothic One"/>
              </a:defRPr>
            </a:lvl9pPr>
          </a:lstStyle>
          <a:p>
            <a:endParaRPr/>
          </a:p>
        </p:txBody>
      </p:sp>
      <p:sp>
        <p:nvSpPr>
          <p:cNvPr id="52" name="Google Shape;52;p13"/>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1pPr>
            <a:lvl2pPr marL="914400" marR="0" lvl="1"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2pPr>
            <a:lvl3pPr marL="1371600" marR="0" lvl="2"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3pPr>
            <a:lvl4pPr marL="1828800" marR="0" lvl="3"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4pPr>
            <a:lvl5pPr marL="2286000" marR="0" lvl="4"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5pPr>
            <a:lvl6pPr marL="2743200" marR="0" lvl="5"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6pPr>
            <a:lvl7pPr marL="3200400" marR="0" lvl="6"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7pPr>
            <a:lvl8pPr marL="3657600" marR="0" lvl="7"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8pPr>
            <a:lvl9pPr marL="4114800" marR="0" lvl="8" indent="-317500" algn="l" rtl="0">
              <a:lnSpc>
                <a:spcPct val="115000"/>
              </a:lnSpc>
              <a:spcBef>
                <a:spcPts val="0"/>
              </a:spcBef>
              <a:spcAft>
                <a:spcPts val="0"/>
              </a:spcAft>
              <a:buClr>
                <a:schemeClr val="dk2"/>
              </a:buClr>
              <a:buSzPts val="1400"/>
              <a:buFont typeface="Trispace"/>
              <a:buChar char="■"/>
              <a:defRPr sz="1400" b="0" i="0" u="none" strike="noStrike" cap="none">
                <a:solidFill>
                  <a:schemeClr val="dk2"/>
                </a:solidFill>
                <a:latin typeface="Trispace"/>
                <a:ea typeface="Trispace"/>
                <a:cs typeface="Trispace"/>
                <a:sym typeface="Trispace"/>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dbernardi.grafana.net/goto/77ZTBQHSg?orgId=1" TargetMode="External"/><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03"/>
        <p:cNvGrpSpPr/>
        <p:nvPr/>
      </p:nvGrpSpPr>
      <p:grpSpPr>
        <a:xfrm>
          <a:off x="0" y="0"/>
          <a:ext cx="0" cy="0"/>
          <a:chOff x="0" y="0"/>
          <a:chExt cx="0" cy="0"/>
        </a:xfrm>
      </p:grpSpPr>
      <p:sp>
        <p:nvSpPr>
          <p:cNvPr id="204" name="Google Shape;204;p39"/>
          <p:cNvSpPr txBox="1">
            <a:spLocks noGrp="1"/>
          </p:cNvSpPr>
          <p:nvPr>
            <p:ph type="ctrTitle"/>
          </p:nvPr>
        </p:nvSpPr>
        <p:spPr>
          <a:xfrm>
            <a:off x="713225" y="674125"/>
            <a:ext cx="7226400" cy="27465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n" sz="4800"/>
              <a:t>SAN FRANCISCO HOUSING MARKET ANALYSIS</a:t>
            </a:r>
            <a:endParaRPr sz="4800"/>
          </a:p>
        </p:txBody>
      </p:sp>
      <p:sp>
        <p:nvSpPr>
          <p:cNvPr id="205" name="Google Shape;205;p39"/>
          <p:cNvSpPr/>
          <p:nvPr/>
        </p:nvSpPr>
        <p:spPr>
          <a:xfrm>
            <a:off x="6355075" y="3850450"/>
            <a:ext cx="2075700" cy="44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chemeClr val="dk1"/>
                </a:solidFill>
                <a:latin typeface="Trispace"/>
                <a:ea typeface="Trispace"/>
                <a:cs typeface="Trispace"/>
                <a:sym typeface="Trispace"/>
              </a:rPr>
              <a:t>Group 4</a:t>
            </a:r>
            <a:endParaRPr sz="1400" b="0" i="0" u="none" strike="noStrike" cap="none" dirty="0">
              <a:solidFill>
                <a:schemeClr val="dk1"/>
              </a:solidFill>
              <a:latin typeface="Trispace"/>
              <a:ea typeface="Trispace"/>
              <a:cs typeface="Trispace"/>
              <a:sym typeface="Trispace"/>
            </a:endParaRPr>
          </a:p>
        </p:txBody>
      </p:sp>
      <p:sp>
        <p:nvSpPr>
          <p:cNvPr id="206" name="Google Shape;206;p39"/>
          <p:cNvSpPr txBox="1">
            <a:spLocks noGrp="1"/>
          </p:cNvSpPr>
          <p:nvPr>
            <p:ph type="subTitle" idx="1"/>
          </p:nvPr>
        </p:nvSpPr>
        <p:spPr>
          <a:xfrm>
            <a:off x="713225" y="3531095"/>
            <a:ext cx="5162100" cy="108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200"/>
              <a:t>Anh Phuong Ta</a:t>
            </a:r>
            <a:endParaRPr/>
          </a:p>
          <a:p>
            <a:pPr marL="0" lvl="0" indent="0" algn="l" rtl="0">
              <a:lnSpc>
                <a:spcPct val="100000"/>
              </a:lnSpc>
              <a:spcBef>
                <a:spcPts val="0"/>
              </a:spcBef>
              <a:spcAft>
                <a:spcPts val="0"/>
              </a:spcAft>
              <a:buSzPts val="1400"/>
              <a:buNone/>
            </a:pPr>
            <a:r>
              <a:rPr lang="en" sz="1200"/>
              <a:t>Arya Pravin Pohekar</a:t>
            </a:r>
            <a:endParaRPr sz="1200"/>
          </a:p>
          <a:p>
            <a:pPr marL="0" lvl="0" indent="0" algn="l" rtl="0">
              <a:lnSpc>
                <a:spcPct val="100000"/>
              </a:lnSpc>
              <a:spcBef>
                <a:spcPts val="0"/>
              </a:spcBef>
              <a:spcAft>
                <a:spcPts val="0"/>
              </a:spcAft>
              <a:buSzPts val="1400"/>
              <a:buNone/>
            </a:pPr>
            <a:r>
              <a:rPr lang="en" sz="1200"/>
              <a:t>Woodiane Daher</a:t>
            </a:r>
            <a:endParaRPr/>
          </a:p>
          <a:p>
            <a:pPr marL="0" lvl="0" indent="0" algn="l" rtl="0">
              <a:lnSpc>
                <a:spcPct val="100000"/>
              </a:lnSpc>
              <a:spcBef>
                <a:spcPts val="0"/>
              </a:spcBef>
              <a:spcAft>
                <a:spcPts val="0"/>
              </a:spcAft>
              <a:buSzPts val="1400"/>
              <a:buNone/>
            </a:pPr>
            <a:r>
              <a:rPr lang="en" sz="1200"/>
              <a:t>Punithsai Chokki</a:t>
            </a:r>
            <a:endParaRPr/>
          </a:p>
          <a:p>
            <a:pPr marL="0" lvl="0" indent="0" algn="l" rtl="0">
              <a:lnSpc>
                <a:spcPct val="100000"/>
              </a:lnSpc>
              <a:spcBef>
                <a:spcPts val="0"/>
              </a:spcBef>
              <a:spcAft>
                <a:spcPts val="0"/>
              </a:spcAft>
              <a:buSzPts val="1400"/>
              <a:buNone/>
            </a:pPr>
            <a:r>
              <a:rPr lang="en" sz="1200"/>
              <a:t>Nivash Ramabalasubramanian</a:t>
            </a:r>
            <a:endParaRPr sz="1200"/>
          </a:p>
          <a:p>
            <a:pPr marL="0" lvl="0" indent="0" algn="l" rtl="0">
              <a:lnSpc>
                <a:spcPct val="100000"/>
              </a:lnSpc>
              <a:spcBef>
                <a:spcPts val="0"/>
              </a:spcBef>
              <a:spcAft>
                <a:spcPts val="0"/>
              </a:spcAft>
              <a:buSzPts val="1400"/>
              <a:buNone/>
            </a:pP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08FCB"/>
        </a:solidFill>
        <a:effectLst/>
      </p:bgPr>
    </p:bg>
    <p:spTree>
      <p:nvGrpSpPr>
        <p:cNvPr id="1" name="Shape 537"/>
        <p:cNvGrpSpPr/>
        <p:nvPr/>
      </p:nvGrpSpPr>
      <p:grpSpPr>
        <a:xfrm>
          <a:off x="0" y="0"/>
          <a:ext cx="0" cy="0"/>
          <a:chOff x="0" y="0"/>
          <a:chExt cx="0" cy="0"/>
        </a:xfrm>
      </p:grpSpPr>
      <p:sp>
        <p:nvSpPr>
          <p:cNvPr id="538" name="Google Shape;538;p49"/>
          <p:cNvSpPr txBox="1">
            <a:spLocks noGrp="1"/>
          </p:cNvSpPr>
          <p:nvPr>
            <p:ph type="title"/>
          </p:nvPr>
        </p:nvSpPr>
        <p:spPr>
          <a:xfrm>
            <a:off x="713225" y="34621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Feedback on Dashboard</a:t>
            </a:r>
            <a:endParaRPr dirty="0"/>
          </a:p>
        </p:txBody>
      </p:sp>
      <p:graphicFrame>
        <p:nvGraphicFramePr>
          <p:cNvPr id="539" name="Google Shape;539;p49"/>
          <p:cNvGraphicFramePr/>
          <p:nvPr>
            <p:extLst>
              <p:ext uri="{D42A27DB-BD31-4B8C-83A1-F6EECF244321}">
                <p14:modId xmlns:p14="http://schemas.microsoft.com/office/powerpoint/2010/main" val="3621421972"/>
              </p:ext>
            </p:extLst>
          </p:nvPr>
        </p:nvGraphicFramePr>
        <p:xfrm>
          <a:off x="716280" y="1130181"/>
          <a:ext cx="7714446" cy="3107426"/>
        </p:xfrm>
        <a:graphic>
          <a:graphicData uri="http://schemas.openxmlformats.org/drawingml/2006/table">
            <a:tbl>
              <a:tblPr>
                <a:noFill/>
              </a:tblPr>
              <a:tblGrid>
                <a:gridCol w="3371166">
                  <a:extLst>
                    <a:ext uri="{9D8B030D-6E8A-4147-A177-3AD203B41FA5}">
                      <a16:colId xmlns:a16="http://schemas.microsoft.com/office/drawing/2014/main" val="20000"/>
                    </a:ext>
                  </a:extLst>
                </a:gridCol>
                <a:gridCol w="4343280">
                  <a:extLst>
                    <a:ext uri="{9D8B030D-6E8A-4147-A177-3AD203B41FA5}">
                      <a16:colId xmlns:a16="http://schemas.microsoft.com/office/drawing/2014/main" val="20001"/>
                    </a:ext>
                  </a:extLst>
                </a:gridCol>
              </a:tblGrid>
              <a:tr h="371707">
                <a:tc>
                  <a:txBody>
                    <a:bodyPr/>
                    <a:lstStyle/>
                    <a:p>
                      <a:pPr marL="0" lvl="0" indent="0" algn="l" rtl="0">
                        <a:spcBef>
                          <a:spcPts val="0"/>
                        </a:spcBef>
                        <a:spcAft>
                          <a:spcPts val="0"/>
                        </a:spcAft>
                        <a:buNone/>
                      </a:pPr>
                      <a:r>
                        <a:rPr lang="en" dirty="0">
                          <a:solidFill>
                            <a:schemeClr val="accent6"/>
                          </a:solidFill>
                          <a:latin typeface="Dela Gothic One"/>
                          <a:ea typeface="Dela Gothic One"/>
                          <a:cs typeface="Dela Gothic One"/>
                          <a:sym typeface="Dela Gothic One"/>
                        </a:rPr>
                        <a:t>FEEDBACK</a:t>
                      </a:r>
                      <a:endParaRPr dirty="0">
                        <a:solidFill>
                          <a:schemeClr val="accent6"/>
                        </a:solidFill>
                        <a:latin typeface="Dela Gothic One"/>
                        <a:ea typeface="Dela Gothic One"/>
                        <a:cs typeface="Dela Gothic One"/>
                        <a:sym typeface="Dela Gothic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accent6"/>
                          </a:solidFill>
                          <a:latin typeface="Dela Gothic One"/>
                          <a:ea typeface="Dela Gothic One"/>
                          <a:cs typeface="Dela Gothic One"/>
                          <a:sym typeface="Dela Gothic One"/>
                        </a:rPr>
                        <a:t>CHANGES</a:t>
                      </a:r>
                      <a:endParaRPr dirty="0">
                        <a:solidFill>
                          <a:schemeClr val="accent6"/>
                        </a:solidFill>
                        <a:latin typeface="Dela Gothic One"/>
                        <a:ea typeface="Dela Gothic One"/>
                        <a:cs typeface="Dela Gothic One"/>
                        <a:sym typeface="Dela Gothic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75262">
                <a:tc>
                  <a:txBody>
                    <a:bodyPr/>
                    <a:lstStyle/>
                    <a:p>
                      <a:pPr marL="0" marR="0">
                        <a:lnSpc>
                          <a:spcPct val="115000"/>
                        </a:lnSpc>
                        <a:spcBef>
                          <a:spcPts val="0"/>
                        </a:spcBef>
                        <a:spcAft>
                          <a:spcPts val="0"/>
                        </a:spcAft>
                      </a:pPr>
                      <a:r>
                        <a:rPr lang="en-US" sz="1400" b="0" dirty="0">
                          <a:solidFill>
                            <a:schemeClr val="accent6"/>
                          </a:solidFill>
                          <a:effectLst/>
                          <a:latin typeface="Trispace" panose="020B0604020202020204" charset="0"/>
                          <a:ea typeface="Times New Roman" panose="02020603050405020304" pitchFamily="18" charset="0"/>
                        </a:rPr>
                        <a:t>Histogram’s maximum might need to be cut off at 8,000</a:t>
                      </a:r>
                      <a:endParaRPr lang="en-US" sz="1400" b="0" dirty="0">
                        <a:solidFill>
                          <a:schemeClr val="accent6"/>
                        </a:solidFill>
                        <a:effectLst/>
                        <a:latin typeface="Trispace" panose="020B0604020202020204" charset="0"/>
                        <a:ea typeface="Arial" panose="020B0604020202020204" pitchFamily="34" charset="0"/>
                      </a:endParaRPr>
                    </a:p>
                  </a:txBody>
                  <a:tcPr marL="68580" marR="6858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indent="0">
                        <a:lnSpc>
                          <a:spcPct val="115000"/>
                        </a:lnSpc>
                        <a:spcBef>
                          <a:spcPts val="0"/>
                        </a:spcBef>
                        <a:spcAft>
                          <a:spcPts val="0"/>
                        </a:spcAft>
                        <a:buFont typeface="Arial" panose="020B0604020202020204" pitchFamily="34" charset="0"/>
                        <a:buNone/>
                      </a:pPr>
                      <a:r>
                        <a:rPr lang="en-US" sz="1400" b="0" dirty="0">
                          <a:solidFill>
                            <a:schemeClr val="accent6"/>
                          </a:solidFill>
                          <a:effectLst/>
                          <a:latin typeface="Trispace" panose="020B0604020202020204" charset="0"/>
                          <a:ea typeface="Times New Roman" panose="02020603050405020304" pitchFamily="18" charset="0"/>
                        </a:rPr>
                        <a:t>Did not set maximum value at 8,000</a:t>
                      </a:r>
                    </a:p>
                    <a:p>
                      <a:pPr marL="0" marR="0" indent="0">
                        <a:lnSpc>
                          <a:spcPct val="115000"/>
                        </a:lnSpc>
                        <a:spcBef>
                          <a:spcPts val="0"/>
                        </a:spcBef>
                        <a:spcAft>
                          <a:spcPts val="0"/>
                        </a:spcAft>
                        <a:buFont typeface="Arial" panose="020B0604020202020204" pitchFamily="34" charset="0"/>
                        <a:buNone/>
                      </a:pPr>
                      <a:r>
                        <a:rPr lang="en-US" sz="1400" b="0" dirty="0">
                          <a:solidFill>
                            <a:schemeClr val="accent6"/>
                          </a:solidFill>
                          <a:effectLst/>
                          <a:latin typeface="Trispace" panose="020B0604020202020204" charset="0"/>
                          <a:ea typeface="Times New Roman" panose="02020603050405020304" pitchFamily="18" charset="0"/>
                        </a:rPr>
                        <a:t>Upper values (outliers) will be explained during analysis</a:t>
                      </a:r>
                      <a:endParaRPr lang="en-US" sz="1400" b="0" dirty="0">
                        <a:solidFill>
                          <a:schemeClr val="accent6"/>
                        </a:solidFill>
                        <a:effectLst/>
                        <a:latin typeface="Trispace" panose="020B0604020202020204" charset="0"/>
                        <a:ea typeface="Arial" panose="020B0604020202020204" pitchFamily="34" charset="0"/>
                      </a:endParaRPr>
                    </a:p>
                  </a:txBody>
                  <a:tcPr marL="68580" marR="6858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75262">
                <a:tc>
                  <a:txBody>
                    <a:bodyPr/>
                    <a:lstStyle/>
                    <a:p>
                      <a:pPr marL="0" marR="0">
                        <a:lnSpc>
                          <a:spcPct val="115000"/>
                        </a:lnSpc>
                        <a:spcBef>
                          <a:spcPts val="0"/>
                        </a:spcBef>
                        <a:spcAft>
                          <a:spcPts val="0"/>
                        </a:spcAft>
                      </a:pPr>
                      <a:r>
                        <a:rPr lang="en-US" sz="1400" dirty="0">
                          <a:solidFill>
                            <a:schemeClr val="accent6"/>
                          </a:solidFill>
                          <a:effectLst/>
                          <a:latin typeface="Trispace" panose="020B0604020202020204" charset="0"/>
                          <a:ea typeface="Times New Roman" panose="02020603050405020304" pitchFamily="18" charset="0"/>
                        </a:rPr>
                        <a:t>Title for table “Minimum Sq ft Needed for Parking” needs to be updated</a:t>
                      </a:r>
                      <a:endParaRPr lang="en-US" sz="1400" dirty="0">
                        <a:solidFill>
                          <a:schemeClr val="accent6"/>
                        </a:solidFill>
                        <a:effectLst/>
                        <a:latin typeface="Trispace" panose="020B0604020202020204" charset="0"/>
                        <a:ea typeface="Arial" panose="020B0604020202020204" pitchFamily="34" charset="0"/>
                      </a:endParaRPr>
                    </a:p>
                  </a:txBody>
                  <a:tcPr marL="68580" marR="6858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a:lnSpc>
                          <a:spcPct val="115000"/>
                        </a:lnSpc>
                        <a:spcBef>
                          <a:spcPts val="0"/>
                        </a:spcBef>
                        <a:spcAft>
                          <a:spcPts val="0"/>
                        </a:spcAft>
                      </a:pPr>
                      <a:r>
                        <a:rPr lang="en-US" sz="1400" i="0" dirty="0">
                          <a:solidFill>
                            <a:schemeClr val="accent6"/>
                          </a:solidFill>
                          <a:effectLst/>
                          <a:latin typeface="Trispace" panose="020B0604020202020204" charset="0"/>
                          <a:ea typeface="Times New Roman" panose="02020603050405020304" pitchFamily="18" charset="0"/>
                        </a:rPr>
                        <a:t>Updated table title to “Smallest House by Parking Options”</a:t>
                      </a:r>
                      <a:endParaRPr lang="en-US" sz="1400" i="0" dirty="0">
                        <a:solidFill>
                          <a:schemeClr val="accent6"/>
                        </a:solidFill>
                        <a:effectLst/>
                        <a:latin typeface="Trispace" panose="020B0604020202020204" charset="0"/>
                        <a:ea typeface="Arial" panose="020B0604020202020204" pitchFamily="34" charset="0"/>
                      </a:endParaRPr>
                    </a:p>
                  </a:txBody>
                  <a:tcPr marL="68580" marR="6858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75236">
                <a:tc>
                  <a:txBody>
                    <a:bodyPr/>
                    <a:lstStyle/>
                    <a:p>
                      <a:pPr marL="0" marR="0">
                        <a:lnSpc>
                          <a:spcPct val="115000"/>
                        </a:lnSpc>
                        <a:spcBef>
                          <a:spcPts val="0"/>
                        </a:spcBef>
                        <a:spcAft>
                          <a:spcPts val="0"/>
                        </a:spcAft>
                      </a:pPr>
                      <a:r>
                        <a:rPr lang="en-US" sz="1400" dirty="0">
                          <a:solidFill>
                            <a:schemeClr val="accent6"/>
                          </a:solidFill>
                          <a:effectLst/>
                          <a:latin typeface="Trispace" panose="020B0604020202020204" charset="0"/>
                          <a:ea typeface="Times New Roman" panose="02020603050405020304" pitchFamily="18" charset="0"/>
                        </a:rPr>
                        <a:t>Full table data should show at the bottom of the page at full width and reconfigure the panels</a:t>
                      </a:r>
                      <a:endParaRPr lang="en-US" sz="1400" dirty="0">
                        <a:solidFill>
                          <a:schemeClr val="accent6"/>
                        </a:solidFill>
                        <a:effectLst/>
                        <a:latin typeface="Trispace" panose="020B0604020202020204" charset="0"/>
                        <a:ea typeface="Arial" panose="020B0604020202020204" pitchFamily="34" charset="0"/>
                      </a:endParaRPr>
                    </a:p>
                  </a:txBody>
                  <a:tcPr marL="68580" marR="6858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a:lnSpc>
                          <a:spcPct val="115000"/>
                        </a:lnSpc>
                        <a:spcBef>
                          <a:spcPts val="0"/>
                        </a:spcBef>
                        <a:spcAft>
                          <a:spcPts val="0"/>
                        </a:spcAft>
                      </a:pPr>
                      <a:r>
                        <a:rPr lang="en-US" sz="1400" dirty="0">
                          <a:solidFill>
                            <a:schemeClr val="accent6"/>
                          </a:solidFill>
                          <a:effectLst/>
                          <a:latin typeface="Trispace" panose="020B0604020202020204" charset="0"/>
                          <a:ea typeface="Times New Roman" panose="02020603050405020304" pitchFamily="18" charset="0"/>
                        </a:rPr>
                        <a:t>Updated layout to show full data at the bottom and reorganized panels</a:t>
                      </a:r>
                      <a:endParaRPr lang="en-US" sz="1400" dirty="0">
                        <a:solidFill>
                          <a:schemeClr val="accent6"/>
                        </a:solidFill>
                        <a:effectLst/>
                        <a:latin typeface="Trispace" panose="020B0604020202020204" charset="0"/>
                        <a:ea typeface="Arial" panose="020B0604020202020204" pitchFamily="34" charset="0"/>
                      </a:endParaRPr>
                    </a:p>
                  </a:txBody>
                  <a:tcPr marL="68580" marR="6858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78"/>
        <p:cNvGrpSpPr/>
        <p:nvPr/>
      </p:nvGrpSpPr>
      <p:grpSpPr>
        <a:xfrm>
          <a:off x="0" y="0"/>
          <a:ext cx="0" cy="0"/>
          <a:chOff x="0" y="0"/>
          <a:chExt cx="0" cy="0"/>
        </a:xfrm>
      </p:grpSpPr>
      <p:pic>
        <p:nvPicPr>
          <p:cNvPr id="6" name="Picture 5">
            <a:extLst>
              <a:ext uri="{FF2B5EF4-FFF2-40B4-BE49-F238E27FC236}">
                <a16:creationId xmlns:a16="http://schemas.microsoft.com/office/drawing/2014/main" id="{D5A45020-0B50-2109-319C-DF3956B81E1E}"/>
              </a:ext>
            </a:extLst>
          </p:cNvPr>
          <p:cNvPicPr>
            <a:picLocks noChangeAspect="1"/>
          </p:cNvPicPr>
          <p:nvPr/>
        </p:nvPicPr>
        <p:blipFill rotWithShape="1">
          <a:blip r:embed="rId3"/>
          <a:srcRect t="6740"/>
          <a:stretch/>
        </p:blipFill>
        <p:spPr>
          <a:xfrm>
            <a:off x="0" y="854224"/>
            <a:ext cx="9144000" cy="3702641"/>
          </a:xfrm>
          <a:prstGeom prst="rect">
            <a:avLst/>
          </a:prstGeom>
        </p:spPr>
      </p:pic>
      <p:sp>
        <p:nvSpPr>
          <p:cNvPr id="279" name="Google Shape;279;p48"/>
          <p:cNvSpPr txBox="1">
            <a:spLocks noGrp="1"/>
          </p:cNvSpPr>
          <p:nvPr>
            <p:ph type="title"/>
          </p:nvPr>
        </p:nvSpPr>
        <p:spPr>
          <a:xfrm>
            <a:off x="713250" y="3760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Updated Dashboard</a:t>
            </a:r>
            <a:endParaRPr dirty="0"/>
          </a:p>
        </p:txBody>
      </p:sp>
      <p:pic>
        <p:nvPicPr>
          <p:cNvPr id="2" name="Google Shape;286;p49">
            <a:extLst>
              <a:ext uri="{FF2B5EF4-FFF2-40B4-BE49-F238E27FC236}">
                <a16:creationId xmlns:a16="http://schemas.microsoft.com/office/drawing/2014/main" id="{2889D766-22E3-E1E0-3408-6AC516C19610}"/>
              </a:ext>
            </a:extLst>
          </p:cNvPr>
          <p:cNvPicPr preferRelativeResize="0"/>
          <p:nvPr/>
        </p:nvPicPr>
        <p:blipFill>
          <a:blip r:embed="rId4">
            <a:alphaModFix/>
          </a:blip>
          <a:stretch>
            <a:fillRect/>
          </a:stretch>
        </p:blipFill>
        <p:spPr>
          <a:xfrm>
            <a:off x="63911" y="1122554"/>
            <a:ext cx="3712635" cy="1561173"/>
          </a:xfrm>
          <a:prstGeom prst="rect">
            <a:avLst/>
          </a:prstGeom>
          <a:noFill/>
          <a:ln>
            <a:noFill/>
          </a:ln>
        </p:spPr>
      </p:pic>
    </p:spTree>
    <p:extLst>
      <p:ext uri="{BB962C8B-B14F-4D97-AF65-F5344CB8AC3E}">
        <p14:creationId xmlns:p14="http://schemas.microsoft.com/office/powerpoint/2010/main" val="1183574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84"/>
        <p:cNvGrpSpPr/>
        <p:nvPr/>
      </p:nvGrpSpPr>
      <p:grpSpPr>
        <a:xfrm>
          <a:off x="0" y="0"/>
          <a:ext cx="0" cy="0"/>
          <a:chOff x="0" y="0"/>
          <a:chExt cx="0" cy="0"/>
        </a:xfrm>
      </p:grpSpPr>
      <p:sp>
        <p:nvSpPr>
          <p:cNvPr id="285" name="Google Shape;285;p4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Histogram of Price Distribution</a:t>
            </a:r>
            <a:endParaRPr>
              <a:solidFill>
                <a:schemeClr val="dk1"/>
              </a:solidFill>
            </a:endParaRPr>
          </a:p>
        </p:txBody>
      </p:sp>
      <p:pic>
        <p:nvPicPr>
          <p:cNvPr id="286" name="Google Shape;286;p49"/>
          <p:cNvPicPr preferRelativeResize="0"/>
          <p:nvPr/>
        </p:nvPicPr>
        <p:blipFill>
          <a:blip r:embed="rId3">
            <a:alphaModFix/>
          </a:blip>
          <a:stretch>
            <a:fillRect/>
          </a:stretch>
        </p:blipFill>
        <p:spPr>
          <a:xfrm>
            <a:off x="0" y="1136000"/>
            <a:ext cx="9143999" cy="3489925"/>
          </a:xfrm>
          <a:prstGeom prst="rect">
            <a:avLst/>
          </a:prstGeom>
          <a:noFill/>
          <a:ln>
            <a:noFill/>
          </a:ln>
        </p:spPr>
      </p:pic>
      <p:cxnSp>
        <p:nvCxnSpPr>
          <p:cNvPr id="2" name="Google Shape;293;p50">
            <a:extLst>
              <a:ext uri="{FF2B5EF4-FFF2-40B4-BE49-F238E27FC236}">
                <a16:creationId xmlns:a16="http://schemas.microsoft.com/office/drawing/2014/main" id="{883C7F2C-70A2-27F4-8752-72EB4767741C}"/>
              </a:ext>
            </a:extLst>
          </p:cNvPr>
          <p:cNvCxnSpPr>
            <a:cxnSpLocks/>
          </p:cNvCxnSpPr>
          <p:nvPr/>
        </p:nvCxnSpPr>
        <p:spPr>
          <a:xfrm>
            <a:off x="-8668051" y="1413514"/>
            <a:ext cx="850896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87 -1.35802E-6 L 0.99757 -1.35802E-6 " pathEditMode="relative" rAng="0" ptsTypes="AA">
                                      <p:cBhvr>
                                        <p:cTn id="6" dur="750" fill="hold"/>
                                        <p:tgtEl>
                                          <p:spTgt spid="2"/>
                                        </p:tgtEl>
                                        <p:attrNameLst>
                                          <p:attrName>ppt_x</p:attrName>
                                          <p:attrName>ppt_y</p:attrName>
                                        </p:attrNameLst>
                                      </p:cBhvr>
                                      <p:rCtr x="499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90"/>
        <p:cNvGrpSpPr/>
        <p:nvPr/>
      </p:nvGrpSpPr>
      <p:grpSpPr>
        <a:xfrm>
          <a:off x="0" y="0"/>
          <a:ext cx="0" cy="0"/>
          <a:chOff x="0" y="0"/>
          <a:chExt cx="0" cy="0"/>
        </a:xfrm>
      </p:grpSpPr>
      <p:pic>
        <p:nvPicPr>
          <p:cNvPr id="2" name="Google Shape;286;p49">
            <a:extLst>
              <a:ext uri="{FF2B5EF4-FFF2-40B4-BE49-F238E27FC236}">
                <a16:creationId xmlns:a16="http://schemas.microsoft.com/office/drawing/2014/main" id="{8D1B4391-69D0-3CFF-A199-88BB9D4FBDF8}"/>
              </a:ext>
            </a:extLst>
          </p:cNvPr>
          <p:cNvPicPr preferRelativeResize="0"/>
          <p:nvPr/>
        </p:nvPicPr>
        <p:blipFill>
          <a:blip r:embed="rId3">
            <a:alphaModFix/>
          </a:blip>
          <a:stretch>
            <a:fillRect/>
          </a:stretch>
        </p:blipFill>
        <p:spPr>
          <a:xfrm>
            <a:off x="0" y="-78317"/>
            <a:ext cx="13886949" cy="5300133"/>
          </a:xfrm>
          <a:prstGeom prst="rect">
            <a:avLst/>
          </a:prstGeom>
          <a:noFill/>
          <a:ln>
            <a:noFill/>
          </a:ln>
        </p:spPr>
      </p:pic>
      <p:sp>
        <p:nvSpPr>
          <p:cNvPr id="291" name="Google Shape;291;p50"/>
          <p:cNvSpPr txBox="1">
            <a:spLocks noGrp="1"/>
          </p:cNvSpPr>
          <p:nvPr>
            <p:ph type="subTitle" idx="4294967295"/>
          </p:nvPr>
        </p:nvSpPr>
        <p:spPr>
          <a:xfrm>
            <a:off x="5867975" y="321850"/>
            <a:ext cx="2976900" cy="46401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chemeClr val="dk1"/>
              </a:buClr>
              <a:buSzPts val="1400"/>
              <a:buChar char="●"/>
            </a:pPr>
            <a:r>
              <a:rPr lang="en" dirty="0">
                <a:solidFill>
                  <a:schemeClr val="dk1"/>
                </a:solidFill>
              </a:rPr>
              <a:t>The price distribution mostly fall between $1,500 to $8,000</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dirty="0">
                <a:solidFill>
                  <a:schemeClr val="dk1"/>
                </a:solidFill>
              </a:rPr>
              <a:t>The most common rent we can find in San Francisco is around $3,000 with more than 200 units available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dirty="0">
                <a:solidFill>
                  <a:schemeClr val="dk1"/>
                </a:solidFill>
              </a:rPr>
              <a:t>The least common rent will be from $8,500 to $19,000</a:t>
            </a:r>
            <a:endParaRPr dirty="0">
              <a:solidFill>
                <a:schemeClr val="dk1"/>
              </a:solidFill>
            </a:endParaRPr>
          </a:p>
        </p:txBody>
      </p:sp>
      <p:cxnSp>
        <p:nvCxnSpPr>
          <p:cNvPr id="293" name="Google Shape;293;p50"/>
          <p:cNvCxnSpPr>
            <a:cxnSpLocks/>
          </p:cNvCxnSpPr>
          <p:nvPr/>
        </p:nvCxnSpPr>
        <p:spPr>
          <a:xfrm>
            <a:off x="501225" y="404700"/>
            <a:ext cx="5188375" cy="0"/>
          </a:xfrm>
          <a:prstGeom prst="straightConnector1">
            <a:avLst/>
          </a:prstGeom>
          <a:noFill/>
          <a:ln w="9525" cap="flat" cmpd="sng">
            <a:solidFill>
              <a:schemeClr val="dk1"/>
            </a:solidFill>
            <a:prstDash val="solid"/>
            <a:round/>
            <a:headEnd type="none" w="med" len="med"/>
            <a:tailEnd type="triangle" w="med" len="med"/>
          </a:ln>
        </p:spPr>
      </p:cxnSp>
      <p:sp>
        <p:nvSpPr>
          <p:cNvPr id="294" name="Google Shape;294;p50"/>
          <p:cNvSpPr txBox="1"/>
          <p:nvPr/>
        </p:nvSpPr>
        <p:spPr>
          <a:xfrm>
            <a:off x="1927013" y="50800"/>
            <a:ext cx="18669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Trispace"/>
                <a:ea typeface="Trispace"/>
                <a:cs typeface="Trispace"/>
                <a:sym typeface="Trispace"/>
              </a:rPr>
              <a:t>95% of houses </a:t>
            </a:r>
            <a:endParaRPr dirty="0">
              <a:solidFill>
                <a:schemeClr val="dk1"/>
              </a:solidFill>
              <a:latin typeface="Trispace"/>
              <a:ea typeface="Trispace"/>
              <a:cs typeface="Trispace"/>
              <a:sym typeface="Trispace"/>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98"/>
        <p:cNvGrpSpPr/>
        <p:nvPr/>
      </p:nvGrpSpPr>
      <p:grpSpPr>
        <a:xfrm>
          <a:off x="0" y="0"/>
          <a:ext cx="0" cy="0"/>
          <a:chOff x="0" y="0"/>
          <a:chExt cx="0" cy="0"/>
        </a:xfrm>
      </p:grpSpPr>
      <p:pic>
        <p:nvPicPr>
          <p:cNvPr id="2" name="Google Shape;286;p49">
            <a:extLst>
              <a:ext uri="{FF2B5EF4-FFF2-40B4-BE49-F238E27FC236}">
                <a16:creationId xmlns:a16="http://schemas.microsoft.com/office/drawing/2014/main" id="{42AEC890-14A6-585C-5D50-947A7A25DB44}"/>
              </a:ext>
            </a:extLst>
          </p:cNvPr>
          <p:cNvPicPr preferRelativeResize="0"/>
          <p:nvPr/>
        </p:nvPicPr>
        <p:blipFill>
          <a:blip r:embed="rId3">
            <a:alphaModFix/>
          </a:blip>
          <a:stretch>
            <a:fillRect/>
          </a:stretch>
        </p:blipFill>
        <p:spPr>
          <a:xfrm>
            <a:off x="-4742949" y="-8167"/>
            <a:ext cx="13886949" cy="5300133"/>
          </a:xfrm>
          <a:prstGeom prst="rect">
            <a:avLst/>
          </a:prstGeom>
          <a:noFill/>
          <a:ln>
            <a:noFill/>
          </a:ln>
        </p:spPr>
      </p:pic>
      <p:sp>
        <p:nvSpPr>
          <p:cNvPr id="299" name="Google Shape;299;p51"/>
          <p:cNvSpPr txBox="1">
            <a:spLocks noGrp="1"/>
          </p:cNvSpPr>
          <p:nvPr>
            <p:ph type="subTitle" idx="4294967295"/>
          </p:nvPr>
        </p:nvSpPr>
        <p:spPr>
          <a:xfrm>
            <a:off x="5867975" y="321850"/>
            <a:ext cx="2976900" cy="46401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chemeClr val="dk1"/>
              </a:buClr>
              <a:buSzPts val="1400"/>
              <a:buChar char="●"/>
            </a:pPr>
            <a:r>
              <a:rPr lang="en" dirty="0">
                <a:solidFill>
                  <a:schemeClr val="dk1"/>
                </a:solidFill>
              </a:rPr>
              <a:t>The price distribution mostly fall between $1,500 to $8,000</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dirty="0">
                <a:solidFill>
                  <a:schemeClr val="dk1"/>
                </a:solidFill>
              </a:rPr>
              <a:t>The most common rent we can find in San Francisco is around $3,000 with more than 200 units available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dirty="0">
                <a:solidFill>
                  <a:schemeClr val="dk1"/>
                </a:solidFill>
              </a:rPr>
              <a:t>The least common rent will be from $8,500 to $19,000</a:t>
            </a:r>
            <a:endParaRPr dirty="0">
              <a:solidFill>
                <a:schemeClr val="dk1"/>
              </a:solidFill>
            </a:endParaRPr>
          </a:p>
        </p:txBody>
      </p:sp>
      <p:cxnSp>
        <p:nvCxnSpPr>
          <p:cNvPr id="301" name="Google Shape;301;p51"/>
          <p:cNvCxnSpPr>
            <a:cxnSpLocks/>
          </p:cNvCxnSpPr>
          <p:nvPr/>
        </p:nvCxnSpPr>
        <p:spPr>
          <a:xfrm>
            <a:off x="1041400" y="4484575"/>
            <a:ext cx="7907867" cy="0"/>
          </a:xfrm>
          <a:prstGeom prst="straightConnector1">
            <a:avLst/>
          </a:prstGeom>
          <a:noFill/>
          <a:ln w="9525" cap="flat" cmpd="sng">
            <a:solidFill>
              <a:schemeClr val="dk1"/>
            </a:solidFill>
            <a:prstDash val="solid"/>
            <a:round/>
            <a:headEnd type="none" w="med" len="med"/>
            <a:tailEnd type="triangle" w="med" len="med"/>
          </a:ln>
        </p:spPr>
      </p:cxnSp>
      <p:sp>
        <p:nvSpPr>
          <p:cNvPr id="302" name="Google Shape;302;p51"/>
          <p:cNvSpPr txBox="1"/>
          <p:nvPr/>
        </p:nvSpPr>
        <p:spPr>
          <a:xfrm>
            <a:off x="1927013" y="4052875"/>
            <a:ext cx="243332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Trispace"/>
                <a:ea typeface="Trispace"/>
                <a:cs typeface="Trispace"/>
                <a:sym typeface="Trispace"/>
              </a:rPr>
              <a:t>5% of houses </a:t>
            </a:r>
            <a:endParaRPr dirty="0">
              <a:solidFill>
                <a:schemeClr val="dk1"/>
              </a:solidFill>
              <a:latin typeface="Trispace"/>
              <a:ea typeface="Trispace"/>
              <a:cs typeface="Trispace"/>
              <a:sym typeface="Trispace"/>
            </a:endParaRPr>
          </a:p>
        </p:txBody>
      </p:sp>
    </p:spTree>
    <p:extLst>
      <p:ext uri="{BB962C8B-B14F-4D97-AF65-F5344CB8AC3E}">
        <p14:creationId xmlns:p14="http://schemas.microsoft.com/office/powerpoint/2010/main" val="8558744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06"/>
        <p:cNvGrpSpPr/>
        <p:nvPr/>
      </p:nvGrpSpPr>
      <p:grpSpPr>
        <a:xfrm>
          <a:off x="0" y="0"/>
          <a:ext cx="0" cy="0"/>
          <a:chOff x="0" y="0"/>
          <a:chExt cx="0" cy="0"/>
        </a:xfrm>
      </p:grpSpPr>
      <p:sp>
        <p:nvSpPr>
          <p:cNvPr id="307" name="Google Shape;307;p52"/>
          <p:cNvSpPr txBox="1">
            <a:spLocks noGrp="1"/>
          </p:cNvSpPr>
          <p:nvPr>
            <p:ph type="title"/>
          </p:nvPr>
        </p:nvSpPr>
        <p:spPr>
          <a:xfrm>
            <a:off x="713250" y="334775"/>
            <a:ext cx="7717500" cy="8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Average Housing Price </a:t>
            </a:r>
            <a:endParaRPr/>
          </a:p>
          <a:p>
            <a:pPr marL="0" lvl="0" indent="0" algn="ctr" rtl="0">
              <a:lnSpc>
                <a:spcPct val="100000"/>
              </a:lnSpc>
              <a:spcBef>
                <a:spcPts val="0"/>
              </a:spcBef>
              <a:spcAft>
                <a:spcPts val="0"/>
              </a:spcAft>
              <a:buSzPts val="3500"/>
              <a:buNone/>
            </a:pPr>
            <a:r>
              <a:rPr lang="en"/>
              <a:t>by Bedrooms</a:t>
            </a:r>
            <a:endParaRPr/>
          </a:p>
        </p:txBody>
      </p:sp>
      <p:pic>
        <p:nvPicPr>
          <p:cNvPr id="308" name="Google Shape;308;p52"/>
          <p:cNvPicPr preferRelativeResize="0"/>
          <p:nvPr/>
        </p:nvPicPr>
        <p:blipFill>
          <a:blip r:embed="rId3">
            <a:alphaModFix/>
          </a:blip>
          <a:stretch>
            <a:fillRect/>
          </a:stretch>
        </p:blipFill>
        <p:spPr>
          <a:xfrm>
            <a:off x="0" y="1245937"/>
            <a:ext cx="9143999" cy="3481806"/>
          </a:xfrm>
          <a:prstGeom prst="rect">
            <a:avLst/>
          </a:prstGeom>
          <a:noFill/>
          <a:ln>
            <a:noFill/>
          </a:ln>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12"/>
        <p:cNvGrpSpPr/>
        <p:nvPr/>
      </p:nvGrpSpPr>
      <p:grpSpPr>
        <a:xfrm>
          <a:off x="0" y="0"/>
          <a:ext cx="0" cy="0"/>
          <a:chOff x="0" y="0"/>
          <a:chExt cx="0" cy="0"/>
        </a:xfrm>
      </p:grpSpPr>
      <p:pic>
        <p:nvPicPr>
          <p:cNvPr id="2" name="Google Shape;308;p52">
            <a:extLst>
              <a:ext uri="{FF2B5EF4-FFF2-40B4-BE49-F238E27FC236}">
                <a16:creationId xmlns:a16="http://schemas.microsoft.com/office/drawing/2014/main" id="{28699780-A999-AF7B-05A2-610F4A64EE26}"/>
              </a:ext>
            </a:extLst>
          </p:cNvPr>
          <p:cNvPicPr preferRelativeResize="0"/>
          <p:nvPr/>
        </p:nvPicPr>
        <p:blipFill>
          <a:blip r:embed="rId3">
            <a:alphaModFix/>
          </a:blip>
          <a:stretch>
            <a:fillRect/>
          </a:stretch>
        </p:blipFill>
        <p:spPr>
          <a:xfrm>
            <a:off x="2182507" y="1540934"/>
            <a:ext cx="4491541" cy="1710266"/>
          </a:xfrm>
          <a:prstGeom prst="rect">
            <a:avLst/>
          </a:prstGeom>
          <a:noFill/>
          <a:ln>
            <a:noFill/>
          </a:ln>
        </p:spPr>
      </p:pic>
      <p:pic>
        <p:nvPicPr>
          <p:cNvPr id="313" name="Google Shape;313;p53"/>
          <p:cNvPicPr preferRelativeResize="0"/>
          <p:nvPr/>
        </p:nvPicPr>
        <p:blipFill>
          <a:blip r:embed="rId4">
            <a:alphaModFix/>
          </a:blip>
          <a:stretch>
            <a:fillRect/>
          </a:stretch>
        </p:blipFill>
        <p:spPr>
          <a:xfrm>
            <a:off x="2154574" y="1335875"/>
            <a:ext cx="4680649" cy="2085100"/>
          </a:xfrm>
          <a:prstGeom prst="rect">
            <a:avLst/>
          </a:prstGeom>
          <a:noFill/>
          <a:ln>
            <a:noFill/>
          </a:ln>
        </p:spPr>
      </p:pic>
      <p:sp>
        <p:nvSpPr>
          <p:cNvPr id="314" name="Google Shape;314;p53"/>
          <p:cNvSpPr txBox="1"/>
          <p:nvPr/>
        </p:nvSpPr>
        <p:spPr>
          <a:xfrm>
            <a:off x="207750" y="1389925"/>
            <a:ext cx="1890900" cy="2438100"/>
          </a:xfrm>
          <a:prstGeom prst="rect">
            <a:avLst/>
          </a:prstGeom>
          <a:noFill/>
          <a:ln>
            <a:noFill/>
          </a:ln>
        </p:spPr>
        <p:txBody>
          <a:bodyPr spcFirstLastPara="1" wrap="square" lIns="91425" tIns="91425" rIns="91425" bIns="91425" anchor="t" anchorCtr="0">
            <a:noAutofit/>
          </a:bodyPr>
          <a:lstStyle/>
          <a:p>
            <a:pPr marL="0" lvl="0" indent="0" algn="r" rtl="0">
              <a:lnSpc>
                <a:spcPct val="107000"/>
              </a:lnSpc>
              <a:spcBef>
                <a:spcPts val="1500"/>
              </a:spcBef>
              <a:spcAft>
                <a:spcPts val="0"/>
              </a:spcAft>
              <a:buNone/>
            </a:pPr>
            <a:r>
              <a:rPr lang="en" dirty="0">
                <a:solidFill>
                  <a:schemeClr val="dk2"/>
                </a:solidFill>
                <a:latin typeface="Trispace"/>
                <a:ea typeface="Trispace"/>
                <a:cs typeface="Trispace"/>
                <a:sym typeface="Trispace"/>
              </a:rPr>
              <a:t>Positive correlation between </a:t>
            </a:r>
            <a:r>
              <a:rPr lang="en" b="1" dirty="0">
                <a:solidFill>
                  <a:schemeClr val="dk2"/>
                </a:solidFill>
                <a:latin typeface="Trispace"/>
                <a:ea typeface="Trispace"/>
                <a:cs typeface="Trispace"/>
                <a:sym typeface="Trispace"/>
              </a:rPr>
              <a:t>number of bedrooms</a:t>
            </a:r>
            <a:r>
              <a:rPr lang="en" dirty="0">
                <a:solidFill>
                  <a:schemeClr val="dk2"/>
                </a:solidFill>
                <a:latin typeface="Trispace"/>
                <a:ea typeface="Trispace"/>
                <a:cs typeface="Trispace"/>
                <a:sym typeface="Trispace"/>
              </a:rPr>
              <a:t> and </a:t>
            </a:r>
            <a:r>
              <a:rPr lang="en" b="1" dirty="0">
                <a:solidFill>
                  <a:schemeClr val="dk2"/>
                </a:solidFill>
                <a:latin typeface="Trispace"/>
                <a:ea typeface="Trispace"/>
                <a:cs typeface="Trispace"/>
                <a:sym typeface="Trispace"/>
              </a:rPr>
              <a:t>average housing prices</a:t>
            </a:r>
            <a:endParaRPr b="1" dirty="0">
              <a:solidFill>
                <a:schemeClr val="dk2"/>
              </a:solidFill>
              <a:latin typeface="Trispace"/>
              <a:ea typeface="Trispace"/>
              <a:cs typeface="Trispace"/>
              <a:sym typeface="Trispace"/>
            </a:endParaRPr>
          </a:p>
          <a:p>
            <a:pPr marL="0" marR="0" lvl="0" indent="0" algn="r" rtl="0">
              <a:lnSpc>
                <a:spcPct val="100000"/>
              </a:lnSpc>
              <a:spcBef>
                <a:spcPts val="1500"/>
              </a:spcBef>
              <a:spcAft>
                <a:spcPts val="0"/>
              </a:spcAft>
              <a:buNone/>
            </a:pPr>
            <a:endParaRPr dirty="0">
              <a:solidFill>
                <a:schemeClr val="dk2"/>
              </a:solidFill>
              <a:latin typeface="Trispace"/>
              <a:ea typeface="Trispace"/>
              <a:cs typeface="Trispace"/>
              <a:sym typeface="Trispace"/>
            </a:endParaRPr>
          </a:p>
        </p:txBody>
      </p:sp>
      <p:sp>
        <p:nvSpPr>
          <p:cNvPr id="315" name="Google Shape;315;p53"/>
          <p:cNvSpPr txBox="1"/>
          <p:nvPr/>
        </p:nvSpPr>
        <p:spPr>
          <a:xfrm>
            <a:off x="1363980" y="3512555"/>
            <a:ext cx="5951220" cy="1041058"/>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1500"/>
              </a:spcBef>
              <a:spcAft>
                <a:spcPts val="0"/>
              </a:spcAft>
              <a:buNone/>
            </a:pPr>
            <a:r>
              <a:rPr lang="en" dirty="0">
                <a:solidFill>
                  <a:schemeClr val="dk2"/>
                </a:solidFill>
                <a:latin typeface="Trispace"/>
                <a:ea typeface="Trispace"/>
                <a:cs typeface="Trispace"/>
                <a:sym typeface="Trispace"/>
              </a:rPr>
              <a:t>Renters can use this as a reference when determining the average price range needed based on bedrooms preferences</a:t>
            </a:r>
            <a:endParaRPr dirty="0">
              <a:solidFill>
                <a:schemeClr val="dk2"/>
              </a:solidFill>
              <a:latin typeface="Trispace"/>
              <a:ea typeface="Trispace"/>
              <a:cs typeface="Trispace"/>
              <a:sym typeface="Trispace"/>
            </a:endParaRPr>
          </a:p>
        </p:txBody>
      </p:sp>
      <p:sp>
        <p:nvSpPr>
          <p:cNvPr id="316" name="Google Shape;316;p53"/>
          <p:cNvSpPr txBox="1"/>
          <p:nvPr/>
        </p:nvSpPr>
        <p:spPr>
          <a:xfrm>
            <a:off x="6917575" y="1291375"/>
            <a:ext cx="1890900" cy="21741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1500"/>
              </a:spcBef>
              <a:spcAft>
                <a:spcPts val="0"/>
              </a:spcAft>
              <a:buNone/>
            </a:pPr>
            <a:r>
              <a:rPr lang="en" b="1">
                <a:solidFill>
                  <a:schemeClr val="dk2"/>
                </a:solidFill>
                <a:latin typeface="Trispace"/>
                <a:ea typeface="Trispace"/>
                <a:cs typeface="Trispace"/>
                <a:sym typeface="Trispace"/>
              </a:rPr>
              <a:t>More bedrooms</a:t>
            </a:r>
            <a:r>
              <a:rPr lang="en">
                <a:solidFill>
                  <a:schemeClr val="dk2"/>
                </a:solidFill>
                <a:latin typeface="Trispace"/>
                <a:ea typeface="Trispace"/>
                <a:cs typeface="Trispace"/>
                <a:sym typeface="Trispace"/>
              </a:rPr>
              <a:t> equals to </a:t>
            </a:r>
            <a:r>
              <a:rPr lang="en" b="1">
                <a:solidFill>
                  <a:schemeClr val="dk2"/>
                </a:solidFill>
                <a:latin typeface="Trispace"/>
                <a:ea typeface="Trispace"/>
                <a:cs typeface="Trispace"/>
                <a:sym typeface="Trispace"/>
              </a:rPr>
              <a:t>higher prices</a:t>
            </a:r>
            <a:endParaRPr b="1">
              <a:solidFill>
                <a:schemeClr val="dk2"/>
              </a:solidFill>
              <a:latin typeface="Trispace"/>
              <a:ea typeface="Trispace"/>
              <a:cs typeface="Trispace"/>
              <a:sym typeface="Trispace"/>
            </a:endParaRPr>
          </a:p>
          <a:p>
            <a:pPr marL="0" lvl="0" indent="0" algn="l" rtl="0">
              <a:lnSpc>
                <a:spcPct val="107000"/>
              </a:lnSpc>
              <a:spcBef>
                <a:spcPts val="1500"/>
              </a:spcBef>
              <a:spcAft>
                <a:spcPts val="1500"/>
              </a:spcAft>
              <a:buNone/>
            </a:pPr>
            <a:r>
              <a:rPr lang="en">
                <a:solidFill>
                  <a:schemeClr val="dk2"/>
                </a:solidFill>
                <a:latin typeface="Trispace"/>
                <a:ea typeface="Trispace"/>
                <a:cs typeface="Trispace"/>
                <a:sym typeface="Trispace"/>
              </a:rPr>
              <a:t>Potential </a:t>
            </a:r>
            <a:r>
              <a:rPr lang="en" b="1">
                <a:solidFill>
                  <a:schemeClr val="dk2"/>
                </a:solidFill>
                <a:latin typeface="Trispace"/>
                <a:ea typeface="Trispace"/>
                <a:cs typeface="Trispace"/>
                <a:sym typeface="Trispace"/>
              </a:rPr>
              <a:t>premium</a:t>
            </a:r>
            <a:r>
              <a:rPr lang="en">
                <a:solidFill>
                  <a:schemeClr val="dk2"/>
                </a:solidFill>
                <a:latin typeface="Trispace"/>
                <a:ea typeface="Trispace"/>
                <a:cs typeface="Trispace"/>
                <a:sym typeface="Trispace"/>
              </a:rPr>
              <a:t> for additional living space</a:t>
            </a:r>
            <a:endParaRPr>
              <a:solidFill>
                <a:schemeClr val="dk2"/>
              </a:solidFill>
              <a:latin typeface="Trispace"/>
              <a:ea typeface="Trispace"/>
              <a:cs typeface="Trispace"/>
              <a:sym typeface="Trispace"/>
            </a:endParaRPr>
          </a:p>
        </p:txBody>
      </p:sp>
      <p:sp>
        <p:nvSpPr>
          <p:cNvPr id="317" name="Google Shape;317;p53"/>
          <p:cNvSpPr txBox="1">
            <a:spLocks noGrp="1"/>
          </p:cNvSpPr>
          <p:nvPr>
            <p:ph type="title"/>
          </p:nvPr>
        </p:nvSpPr>
        <p:spPr>
          <a:xfrm>
            <a:off x="713250" y="334775"/>
            <a:ext cx="7717500" cy="8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Average Housing Price </a:t>
            </a:r>
            <a:endParaRPr/>
          </a:p>
          <a:p>
            <a:pPr marL="0" lvl="0" indent="0" algn="ctr" rtl="0">
              <a:lnSpc>
                <a:spcPct val="100000"/>
              </a:lnSpc>
              <a:spcBef>
                <a:spcPts val="0"/>
              </a:spcBef>
              <a:spcAft>
                <a:spcPts val="0"/>
              </a:spcAft>
              <a:buSzPts val="3500"/>
              <a:buNone/>
            </a:pPr>
            <a:r>
              <a:rPr lang="en"/>
              <a:t>by Bedrooms</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321"/>
        <p:cNvGrpSpPr/>
        <p:nvPr/>
      </p:nvGrpSpPr>
      <p:grpSpPr>
        <a:xfrm>
          <a:off x="0" y="0"/>
          <a:ext cx="0" cy="0"/>
          <a:chOff x="0" y="0"/>
          <a:chExt cx="0" cy="0"/>
        </a:xfrm>
      </p:grpSpPr>
      <p:sp>
        <p:nvSpPr>
          <p:cNvPr id="322" name="Google Shape;322;p54"/>
          <p:cNvSpPr txBox="1">
            <a:spLocks noGrp="1"/>
          </p:cNvSpPr>
          <p:nvPr>
            <p:ph type="title"/>
          </p:nvPr>
        </p:nvSpPr>
        <p:spPr>
          <a:xfrm>
            <a:off x="5596750" y="485300"/>
            <a:ext cx="3283200" cy="9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Parking in </a:t>
            </a:r>
            <a:endParaRPr/>
          </a:p>
          <a:p>
            <a:pPr marL="0" lvl="0" indent="0" algn="ctr" rtl="0">
              <a:spcBef>
                <a:spcPts val="0"/>
              </a:spcBef>
              <a:spcAft>
                <a:spcPts val="0"/>
              </a:spcAft>
              <a:buNone/>
            </a:pPr>
            <a:r>
              <a:rPr lang="en"/>
              <a:t>San Francisco</a:t>
            </a:r>
            <a:endParaRPr/>
          </a:p>
        </p:txBody>
      </p:sp>
      <p:pic>
        <p:nvPicPr>
          <p:cNvPr id="323" name="Google Shape;323;p54"/>
          <p:cNvPicPr preferRelativeResize="0"/>
          <p:nvPr/>
        </p:nvPicPr>
        <p:blipFill rotWithShape="1">
          <a:blip r:embed="rId3">
            <a:alphaModFix/>
          </a:blip>
          <a:srcRect t="15759" r="6820" b="5796"/>
          <a:stretch/>
        </p:blipFill>
        <p:spPr>
          <a:xfrm>
            <a:off x="285625" y="1017075"/>
            <a:ext cx="5118650" cy="3358500"/>
          </a:xfrm>
          <a:prstGeom prst="rect">
            <a:avLst/>
          </a:prstGeom>
          <a:noFill/>
          <a:ln>
            <a:noFill/>
          </a:ln>
        </p:spPr>
      </p:pic>
      <p:sp>
        <p:nvSpPr>
          <p:cNvPr id="324" name="Google Shape;324;p54"/>
          <p:cNvSpPr txBox="1"/>
          <p:nvPr/>
        </p:nvSpPr>
        <p:spPr>
          <a:xfrm>
            <a:off x="5404275" y="1594975"/>
            <a:ext cx="3475800" cy="3201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San Francisco is a walkable city so if you do not have a car, the smallest space available for you is 150 sq ft</a:t>
            </a:r>
            <a:endParaRPr dirty="0">
              <a:solidFill>
                <a:schemeClr val="dk2"/>
              </a:solidFill>
              <a:latin typeface="Trispace"/>
              <a:ea typeface="Trispace"/>
              <a:cs typeface="Trispace"/>
              <a:sym typeface="Trispace"/>
            </a:endParaRPr>
          </a:p>
          <a:p>
            <a:pPr marL="457200" marR="0" lvl="0" indent="-317500" algn="l" rtl="0">
              <a:lnSpc>
                <a:spcPct val="100000"/>
              </a:lnSpc>
              <a:spcBef>
                <a:spcPts val="100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Minimum space needed will increase based on your parking preferences</a:t>
            </a:r>
            <a:endParaRPr dirty="0">
              <a:solidFill>
                <a:schemeClr val="dk2"/>
              </a:solidFill>
              <a:latin typeface="Trispace"/>
              <a:ea typeface="Trispace"/>
              <a:cs typeface="Trispace"/>
              <a:sym typeface="Trispace"/>
            </a:endParaRPr>
          </a:p>
          <a:p>
            <a:pPr marL="457200" marR="0" lvl="0" indent="-317500" algn="l" rtl="0">
              <a:lnSpc>
                <a:spcPct val="100000"/>
              </a:lnSpc>
              <a:spcBef>
                <a:spcPts val="1000"/>
              </a:spcBef>
              <a:spcAft>
                <a:spcPts val="1000"/>
              </a:spcAft>
              <a:buClr>
                <a:schemeClr val="dk2"/>
              </a:buClr>
              <a:buSzPts val="1400"/>
              <a:buFont typeface="Trispace"/>
              <a:buChar char="●"/>
            </a:pPr>
            <a:r>
              <a:rPr lang="en" dirty="0">
                <a:solidFill>
                  <a:schemeClr val="dk2"/>
                </a:solidFill>
                <a:latin typeface="Trispace"/>
                <a:ea typeface="Trispace"/>
                <a:cs typeface="Trispace"/>
                <a:sym typeface="Trispace"/>
              </a:rPr>
              <a:t>San Francisco also offers various public transportations such as Muni, Bart, etc.</a:t>
            </a:r>
            <a:endParaRPr dirty="0">
              <a:solidFill>
                <a:schemeClr val="dk2"/>
              </a:solidFill>
              <a:latin typeface="Trispace"/>
              <a:ea typeface="Trispace"/>
              <a:cs typeface="Trispace"/>
              <a:sym typeface="Trisp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28"/>
        <p:cNvGrpSpPr/>
        <p:nvPr/>
      </p:nvGrpSpPr>
      <p:grpSpPr>
        <a:xfrm>
          <a:off x="0" y="0"/>
          <a:ext cx="0" cy="0"/>
          <a:chOff x="0" y="0"/>
          <a:chExt cx="0" cy="0"/>
        </a:xfrm>
      </p:grpSpPr>
      <p:pic>
        <p:nvPicPr>
          <p:cNvPr id="329" name="Google Shape;329;p55"/>
          <p:cNvPicPr preferRelativeResize="0"/>
          <p:nvPr/>
        </p:nvPicPr>
        <p:blipFill rotWithShape="1">
          <a:blip r:embed="rId3">
            <a:alphaModFix/>
          </a:blip>
          <a:srcRect t="6375"/>
          <a:stretch/>
        </p:blipFill>
        <p:spPr>
          <a:xfrm>
            <a:off x="646183" y="243367"/>
            <a:ext cx="7851633" cy="2084980"/>
          </a:xfrm>
          <a:prstGeom prst="rect">
            <a:avLst/>
          </a:prstGeom>
          <a:noFill/>
          <a:ln>
            <a:noFill/>
          </a:ln>
        </p:spPr>
      </p:pic>
      <p:pic>
        <p:nvPicPr>
          <p:cNvPr id="332" name="Google Shape;332;p55"/>
          <p:cNvPicPr preferRelativeResize="0"/>
          <p:nvPr/>
        </p:nvPicPr>
        <p:blipFill>
          <a:blip r:embed="rId4">
            <a:alphaModFix/>
          </a:blip>
          <a:stretch>
            <a:fillRect/>
          </a:stretch>
        </p:blipFill>
        <p:spPr>
          <a:xfrm>
            <a:off x="646183" y="2571750"/>
            <a:ext cx="7851633" cy="23146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28"/>
        <p:cNvGrpSpPr/>
        <p:nvPr/>
      </p:nvGrpSpPr>
      <p:grpSpPr>
        <a:xfrm>
          <a:off x="0" y="0"/>
          <a:ext cx="0" cy="0"/>
          <a:chOff x="0" y="0"/>
          <a:chExt cx="0" cy="0"/>
        </a:xfrm>
      </p:grpSpPr>
      <p:pic>
        <p:nvPicPr>
          <p:cNvPr id="329" name="Google Shape;329;p55"/>
          <p:cNvPicPr preferRelativeResize="0"/>
          <p:nvPr/>
        </p:nvPicPr>
        <p:blipFill rotWithShape="1">
          <a:blip r:embed="rId3">
            <a:alphaModFix/>
          </a:blip>
          <a:srcRect t="6375"/>
          <a:stretch/>
        </p:blipFill>
        <p:spPr>
          <a:xfrm>
            <a:off x="217100" y="819100"/>
            <a:ext cx="5276551" cy="1401174"/>
          </a:xfrm>
          <a:prstGeom prst="rect">
            <a:avLst/>
          </a:prstGeom>
          <a:noFill/>
          <a:ln>
            <a:noFill/>
          </a:ln>
        </p:spPr>
      </p:pic>
      <p:sp>
        <p:nvSpPr>
          <p:cNvPr id="330" name="Google Shape;330;p55"/>
          <p:cNvSpPr txBox="1"/>
          <p:nvPr/>
        </p:nvSpPr>
        <p:spPr>
          <a:xfrm>
            <a:off x="217100" y="250000"/>
            <a:ext cx="5276548" cy="5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434343"/>
                </a:solidFill>
                <a:latin typeface="Dela Gothic One"/>
                <a:ea typeface="Dela Gothic One"/>
                <a:cs typeface="Dela Gothic One"/>
                <a:sym typeface="Dela Gothic One"/>
              </a:rPr>
              <a:t>Average House Size</a:t>
            </a:r>
            <a:endParaRPr sz="2800" dirty="0">
              <a:solidFill>
                <a:srgbClr val="434343"/>
              </a:solidFill>
              <a:latin typeface="Dela Gothic One"/>
              <a:ea typeface="Dela Gothic One"/>
              <a:cs typeface="Dela Gothic One"/>
              <a:sym typeface="Dela Gothic One"/>
            </a:endParaRPr>
          </a:p>
        </p:txBody>
      </p:sp>
      <p:sp>
        <p:nvSpPr>
          <p:cNvPr id="331" name="Google Shape;331;p55"/>
          <p:cNvSpPr txBox="1"/>
          <p:nvPr/>
        </p:nvSpPr>
        <p:spPr>
          <a:xfrm>
            <a:off x="5613000" y="670293"/>
            <a:ext cx="3452400" cy="1698788"/>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This panel tells us the typical average size of houses in the San Francisco housing market, based on our data.</a:t>
            </a:r>
            <a:endParaRPr dirty="0">
              <a:solidFill>
                <a:schemeClr val="dk2"/>
              </a:solidFill>
              <a:latin typeface="Trispace"/>
              <a:ea typeface="Trispace"/>
              <a:cs typeface="Trispace"/>
              <a:sym typeface="Trispace"/>
            </a:endParaRPr>
          </a:p>
        </p:txBody>
      </p:sp>
      <p:pic>
        <p:nvPicPr>
          <p:cNvPr id="332" name="Google Shape;332;p55"/>
          <p:cNvPicPr preferRelativeResize="0"/>
          <p:nvPr/>
        </p:nvPicPr>
        <p:blipFill>
          <a:blip r:embed="rId4">
            <a:alphaModFix/>
          </a:blip>
          <a:stretch>
            <a:fillRect/>
          </a:stretch>
        </p:blipFill>
        <p:spPr>
          <a:xfrm>
            <a:off x="217099" y="3217125"/>
            <a:ext cx="5276549" cy="1555500"/>
          </a:xfrm>
          <a:prstGeom prst="rect">
            <a:avLst/>
          </a:prstGeom>
          <a:noFill/>
          <a:ln>
            <a:noFill/>
          </a:ln>
        </p:spPr>
      </p:pic>
      <p:sp>
        <p:nvSpPr>
          <p:cNvPr id="333" name="Google Shape;333;p55"/>
          <p:cNvSpPr txBox="1"/>
          <p:nvPr/>
        </p:nvSpPr>
        <p:spPr>
          <a:xfrm>
            <a:off x="217100" y="2648025"/>
            <a:ext cx="5023800" cy="5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434343"/>
                </a:solidFill>
                <a:latin typeface="Dela Gothic One"/>
                <a:ea typeface="Dela Gothic One"/>
                <a:cs typeface="Dela Gothic One"/>
                <a:sym typeface="Dela Gothic One"/>
              </a:rPr>
              <a:t>Average House Price</a:t>
            </a:r>
            <a:endParaRPr sz="2800">
              <a:solidFill>
                <a:srgbClr val="434343"/>
              </a:solidFill>
              <a:latin typeface="Dela Gothic One"/>
              <a:ea typeface="Dela Gothic One"/>
              <a:cs typeface="Dela Gothic One"/>
              <a:sym typeface="Dela Gothic One"/>
            </a:endParaRPr>
          </a:p>
        </p:txBody>
      </p:sp>
      <p:sp>
        <p:nvSpPr>
          <p:cNvPr id="334" name="Google Shape;334;p55"/>
          <p:cNvSpPr txBox="1"/>
          <p:nvPr/>
        </p:nvSpPr>
        <p:spPr>
          <a:xfrm>
            <a:off x="5613000" y="2648025"/>
            <a:ext cx="3246000" cy="2326075"/>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Panel tells us the overall average price house </a:t>
            </a:r>
            <a:endParaRPr dirty="0">
              <a:solidFill>
                <a:schemeClr val="dk2"/>
              </a:solidFill>
              <a:latin typeface="Trispace"/>
              <a:ea typeface="Trispace"/>
              <a:cs typeface="Trispace"/>
              <a:sym typeface="Trispace"/>
            </a:endParaRPr>
          </a:p>
          <a:p>
            <a:pPr marL="457200" lvl="0" indent="-317500" algn="l" rtl="0">
              <a:spcBef>
                <a:spcPts val="1000"/>
              </a:spcBef>
              <a:spcAft>
                <a:spcPts val="1000"/>
              </a:spcAft>
              <a:buClr>
                <a:schemeClr val="dk2"/>
              </a:buClr>
              <a:buSzPts val="1400"/>
              <a:buFont typeface="Trispace"/>
              <a:buChar char="●"/>
            </a:pPr>
            <a:r>
              <a:rPr lang="en" dirty="0">
                <a:solidFill>
                  <a:schemeClr val="dk2"/>
                </a:solidFill>
                <a:latin typeface="Trispace"/>
                <a:ea typeface="Trispace"/>
                <a:cs typeface="Trispace"/>
                <a:sym typeface="Trispace"/>
              </a:rPr>
              <a:t>The average house price in San Francisco is very high given the average size they have </a:t>
            </a:r>
            <a:endParaRPr dirty="0">
              <a:solidFill>
                <a:schemeClr val="dk2"/>
              </a:solidFill>
              <a:latin typeface="Trispace"/>
              <a:ea typeface="Trispace"/>
              <a:cs typeface="Trispace"/>
              <a:sym typeface="Trispace"/>
            </a:endParaRPr>
          </a:p>
        </p:txBody>
      </p:sp>
    </p:spTree>
    <p:extLst>
      <p:ext uri="{BB962C8B-B14F-4D97-AF65-F5344CB8AC3E}">
        <p14:creationId xmlns:p14="http://schemas.microsoft.com/office/powerpoint/2010/main" val="1242188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D9D2E9"/>
        </a:solidFill>
        <a:effectLst/>
      </p:bgPr>
    </p:bg>
    <p:spTree>
      <p:nvGrpSpPr>
        <p:cNvPr id="1" name="Shape 210"/>
        <p:cNvGrpSpPr/>
        <p:nvPr/>
      </p:nvGrpSpPr>
      <p:grpSpPr>
        <a:xfrm>
          <a:off x="0" y="0"/>
          <a:ext cx="0" cy="0"/>
          <a:chOff x="0" y="0"/>
          <a:chExt cx="0" cy="0"/>
        </a:xfrm>
      </p:grpSpPr>
      <p:sp>
        <p:nvSpPr>
          <p:cNvPr id="211" name="Google Shape;211;p40"/>
          <p:cNvSpPr txBox="1">
            <a:spLocks noGrp="1"/>
          </p:cNvSpPr>
          <p:nvPr>
            <p:ph type="title"/>
          </p:nvPr>
        </p:nvSpPr>
        <p:spPr>
          <a:xfrm>
            <a:off x="1561561" y="1811007"/>
            <a:ext cx="3134100" cy="29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600" dirty="0"/>
              <a:t>ABOUT the PROJECT</a:t>
            </a:r>
            <a:endParaRPr sz="1600" dirty="0"/>
          </a:p>
        </p:txBody>
      </p:sp>
      <p:sp>
        <p:nvSpPr>
          <p:cNvPr id="212" name="Google Shape;212;p40"/>
          <p:cNvSpPr txBox="1">
            <a:spLocks noGrp="1"/>
          </p:cNvSpPr>
          <p:nvPr>
            <p:ph type="subTitle" idx="1"/>
          </p:nvPr>
        </p:nvSpPr>
        <p:spPr>
          <a:xfrm>
            <a:off x="1561550" y="2108775"/>
            <a:ext cx="31341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dirty="0"/>
              <a:t>Background info, cleaning proces</a:t>
            </a:r>
            <a:endParaRPr dirty="0"/>
          </a:p>
        </p:txBody>
      </p:sp>
      <p:sp>
        <p:nvSpPr>
          <p:cNvPr id="213" name="Google Shape;213;p40"/>
          <p:cNvSpPr txBox="1">
            <a:spLocks noGrp="1"/>
          </p:cNvSpPr>
          <p:nvPr>
            <p:ph type="title" idx="2"/>
          </p:nvPr>
        </p:nvSpPr>
        <p:spPr>
          <a:xfrm>
            <a:off x="836825" y="1810774"/>
            <a:ext cx="724800" cy="2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solidFill>
                  <a:srgbClr val="674EA7"/>
                </a:solidFill>
              </a:rPr>
              <a:t>01</a:t>
            </a:r>
            <a:endParaRPr>
              <a:solidFill>
                <a:srgbClr val="674EA7"/>
              </a:solidFill>
            </a:endParaRPr>
          </a:p>
        </p:txBody>
      </p:sp>
      <p:sp>
        <p:nvSpPr>
          <p:cNvPr id="214" name="Google Shape;214;p40"/>
          <p:cNvSpPr txBox="1">
            <a:spLocks noGrp="1"/>
          </p:cNvSpPr>
          <p:nvPr>
            <p:ph type="title" idx="3"/>
          </p:nvPr>
        </p:nvSpPr>
        <p:spPr>
          <a:xfrm>
            <a:off x="713250" y="772250"/>
            <a:ext cx="7717500" cy="47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sz="3000"/>
              <a:t>TABLE OF CONTENTS</a:t>
            </a:r>
            <a:endParaRPr sz="3000"/>
          </a:p>
        </p:txBody>
      </p:sp>
      <p:sp>
        <p:nvSpPr>
          <p:cNvPr id="215" name="Google Shape;215;p40"/>
          <p:cNvSpPr txBox="1">
            <a:spLocks noGrp="1"/>
          </p:cNvSpPr>
          <p:nvPr>
            <p:ph type="title" idx="4"/>
          </p:nvPr>
        </p:nvSpPr>
        <p:spPr>
          <a:xfrm>
            <a:off x="1561525" y="3284825"/>
            <a:ext cx="3512700" cy="29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600"/>
              <a:t>SUGGESTIONS</a:t>
            </a:r>
            <a:endParaRPr sz="1600"/>
          </a:p>
        </p:txBody>
      </p:sp>
      <p:sp>
        <p:nvSpPr>
          <p:cNvPr id="216" name="Google Shape;216;p40"/>
          <p:cNvSpPr txBox="1">
            <a:spLocks noGrp="1"/>
          </p:cNvSpPr>
          <p:nvPr>
            <p:ph type="subTitle" idx="5"/>
          </p:nvPr>
        </p:nvSpPr>
        <p:spPr>
          <a:xfrm>
            <a:off x="1561525" y="3582375"/>
            <a:ext cx="31341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Provide recommendations</a:t>
            </a:r>
          </a:p>
        </p:txBody>
      </p:sp>
      <p:sp>
        <p:nvSpPr>
          <p:cNvPr id="217" name="Google Shape;217;p40"/>
          <p:cNvSpPr txBox="1">
            <a:spLocks noGrp="1"/>
          </p:cNvSpPr>
          <p:nvPr>
            <p:ph type="title" idx="6"/>
          </p:nvPr>
        </p:nvSpPr>
        <p:spPr>
          <a:xfrm>
            <a:off x="836825" y="3284825"/>
            <a:ext cx="724800" cy="29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SzPts val="3000"/>
              <a:buNone/>
            </a:pPr>
            <a:r>
              <a:rPr lang="en">
                <a:solidFill>
                  <a:srgbClr val="674EA7"/>
                </a:solidFill>
              </a:rPr>
              <a:t>03</a:t>
            </a:r>
            <a:endParaRPr/>
          </a:p>
        </p:txBody>
      </p:sp>
      <p:sp>
        <p:nvSpPr>
          <p:cNvPr id="218" name="Google Shape;218;p40"/>
          <p:cNvSpPr txBox="1">
            <a:spLocks noGrp="1"/>
          </p:cNvSpPr>
          <p:nvPr>
            <p:ph type="title" idx="13"/>
          </p:nvPr>
        </p:nvSpPr>
        <p:spPr>
          <a:xfrm>
            <a:off x="5296752" y="1811007"/>
            <a:ext cx="3134100" cy="29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600"/>
              <a:t>DATA DASHBOARD</a:t>
            </a:r>
            <a:endParaRPr sz="1600"/>
          </a:p>
        </p:txBody>
      </p:sp>
      <p:sp>
        <p:nvSpPr>
          <p:cNvPr id="219" name="Google Shape;219;p40"/>
          <p:cNvSpPr txBox="1">
            <a:spLocks noGrp="1"/>
          </p:cNvSpPr>
          <p:nvPr>
            <p:ph type="subTitle" idx="14"/>
          </p:nvPr>
        </p:nvSpPr>
        <p:spPr>
          <a:xfrm>
            <a:off x="5296750" y="2108775"/>
            <a:ext cx="31341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a:t>Dashboard panels and data analysis</a:t>
            </a:r>
            <a:endParaRPr/>
          </a:p>
          <a:p>
            <a:pPr marL="0" lvl="0" indent="0" algn="l" rtl="0">
              <a:lnSpc>
                <a:spcPct val="100000"/>
              </a:lnSpc>
              <a:spcBef>
                <a:spcPts val="0"/>
              </a:spcBef>
              <a:spcAft>
                <a:spcPts val="0"/>
              </a:spcAft>
              <a:buSzPts val="1400"/>
              <a:buNone/>
            </a:pPr>
            <a:endParaRPr/>
          </a:p>
        </p:txBody>
      </p:sp>
      <p:sp>
        <p:nvSpPr>
          <p:cNvPr id="220" name="Google Shape;220;p40"/>
          <p:cNvSpPr txBox="1">
            <a:spLocks noGrp="1"/>
          </p:cNvSpPr>
          <p:nvPr>
            <p:ph type="title" idx="15"/>
          </p:nvPr>
        </p:nvSpPr>
        <p:spPr>
          <a:xfrm>
            <a:off x="4572016" y="1810774"/>
            <a:ext cx="724800" cy="29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SzPts val="3000"/>
              <a:buNone/>
            </a:pPr>
            <a:r>
              <a:rPr lang="en">
                <a:solidFill>
                  <a:srgbClr val="674EA7"/>
                </a:solidFill>
              </a:rPr>
              <a:t>02</a:t>
            </a:r>
            <a:endParaRPr/>
          </a:p>
        </p:txBody>
      </p:sp>
      <p:sp>
        <p:nvSpPr>
          <p:cNvPr id="221" name="Google Shape;221;p40"/>
          <p:cNvSpPr txBox="1">
            <a:spLocks noGrp="1"/>
          </p:cNvSpPr>
          <p:nvPr>
            <p:ph type="title" idx="16"/>
          </p:nvPr>
        </p:nvSpPr>
        <p:spPr>
          <a:xfrm>
            <a:off x="5296751" y="3284833"/>
            <a:ext cx="3134100" cy="29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1600"/>
              <a:t>CONCLUSIONS</a:t>
            </a:r>
            <a:endParaRPr sz="1600"/>
          </a:p>
        </p:txBody>
      </p:sp>
      <p:sp>
        <p:nvSpPr>
          <p:cNvPr id="222" name="Google Shape;222;p40"/>
          <p:cNvSpPr txBox="1">
            <a:spLocks noGrp="1"/>
          </p:cNvSpPr>
          <p:nvPr>
            <p:ph type="subTitle" idx="17"/>
          </p:nvPr>
        </p:nvSpPr>
        <p:spPr>
          <a:xfrm>
            <a:off x="5296750" y="3582150"/>
            <a:ext cx="33678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Project conclusion</a:t>
            </a:r>
          </a:p>
          <a:p>
            <a:pPr marL="0" lvl="0" indent="0" algn="l" rtl="0">
              <a:lnSpc>
                <a:spcPct val="100000"/>
              </a:lnSpc>
              <a:spcBef>
                <a:spcPts val="0"/>
              </a:spcBef>
              <a:spcAft>
                <a:spcPts val="0"/>
              </a:spcAft>
              <a:buSzPts val="1400"/>
              <a:buNone/>
            </a:pPr>
            <a:r>
              <a:rPr lang="en" dirty="0"/>
              <a:t>&amp; Answers</a:t>
            </a:r>
            <a:endParaRPr dirty="0"/>
          </a:p>
        </p:txBody>
      </p:sp>
      <p:sp>
        <p:nvSpPr>
          <p:cNvPr id="223" name="Google Shape;223;p40"/>
          <p:cNvSpPr txBox="1">
            <a:spLocks noGrp="1"/>
          </p:cNvSpPr>
          <p:nvPr>
            <p:ph type="title" idx="18"/>
          </p:nvPr>
        </p:nvSpPr>
        <p:spPr>
          <a:xfrm>
            <a:off x="4572040" y="3284600"/>
            <a:ext cx="724800" cy="29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SzPts val="3000"/>
              <a:buNone/>
            </a:pPr>
            <a:r>
              <a:rPr lang="en">
                <a:solidFill>
                  <a:srgbClr val="674EA7"/>
                </a:solidFill>
              </a:rPr>
              <a:t>04</a:t>
            </a:r>
            <a:endParaRPr/>
          </a:p>
        </p:txBody>
      </p:sp>
      <p:cxnSp>
        <p:nvCxnSpPr>
          <p:cNvPr id="224" name="Google Shape;224;p40"/>
          <p:cNvCxnSpPr/>
          <p:nvPr/>
        </p:nvCxnSpPr>
        <p:spPr>
          <a:xfrm>
            <a:off x="960425" y="2184975"/>
            <a:ext cx="477600" cy="0"/>
          </a:xfrm>
          <a:prstGeom prst="straightConnector1">
            <a:avLst/>
          </a:prstGeom>
          <a:noFill/>
          <a:ln w="9525" cap="flat" cmpd="sng">
            <a:solidFill>
              <a:schemeClr val="dk2"/>
            </a:solidFill>
            <a:prstDash val="solid"/>
            <a:round/>
            <a:headEnd type="none" w="sm" len="sm"/>
            <a:tailEnd type="none" w="sm" len="sm"/>
          </a:ln>
        </p:spPr>
      </p:cxnSp>
      <p:cxnSp>
        <p:nvCxnSpPr>
          <p:cNvPr id="225" name="Google Shape;225;p40"/>
          <p:cNvCxnSpPr/>
          <p:nvPr/>
        </p:nvCxnSpPr>
        <p:spPr>
          <a:xfrm>
            <a:off x="960425" y="3656576"/>
            <a:ext cx="477600" cy="0"/>
          </a:xfrm>
          <a:prstGeom prst="straightConnector1">
            <a:avLst/>
          </a:prstGeom>
          <a:noFill/>
          <a:ln w="9525" cap="flat" cmpd="sng">
            <a:solidFill>
              <a:schemeClr val="dk2"/>
            </a:solidFill>
            <a:prstDash val="solid"/>
            <a:round/>
            <a:headEnd type="none" w="sm" len="sm"/>
            <a:tailEnd type="none" w="sm" len="sm"/>
          </a:ln>
        </p:spPr>
      </p:cxnSp>
      <p:cxnSp>
        <p:nvCxnSpPr>
          <p:cNvPr id="226" name="Google Shape;226;p40"/>
          <p:cNvCxnSpPr/>
          <p:nvPr/>
        </p:nvCxnSpPr>
        <p:spPr>
          <a:xfrm>
            <a:off x="4695613" y="2184975"/>
            <a:ext cx="477600" cy="0"/>
          </a:xfrm>
          <a:prstGeom prst="straightConnector1">
            <a:avLst/>
          </a:prstGeom>
          <a:noFill/>
          <a:ln w="9525" cap="flat" cmpd="sng">
            <a:solidFill>
              <a:schemeClr val="dk2"/>
            </a:solidFill>
            <a:prstDash val="solid"/>
            <a:round/>
            <a:headEnd type="none" w="sm" len="sm"/>
            <a:tailEnd type="none" w="sm" len="sm"/>
          </a:ln>
        </p:spPr>
      </p:cxnSp>
      <p:cxnSp>
        <p:nvCxnSpPr>
          <p:cNvPr id="227" name="Google Shape;227;p40"/>
          <p:cNvCxnSpPr/>
          <p:nvPr/>
        </p:nvCxnSpPr>
        <p:spPr>
          <a:xfrm>
            <a:off x="4695638" y="3656351"/>
            <a:ext cx="4776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338"/>
        <p:cNvGrpSpPr/>
        <p:nvPr/>
      </p:nvGrpSpPr>
      <p:grpSpPr>
        <a:xfrm>
          <a:off x="0" y="0"/>
          <a:ext cx="0" cy="0"/>
          <a:chOff x="0" y="0"/>
          <a:chExt cx="0" cy="0"/>
        </a:xfrm>
      </p:grpSpPr>
      <p:sp>
        <p:nvSpPr>
          <p:cNvPr id="339" name="Google Shape;339;p56"/>
          <p:cNvSpPr txBox="1">
            <a:spLocks noGrp="1"/>
          </p:cNvSpPr>
          <p:nvPr>
            <p:ph type="title"/>
          </p:nvPr>
        </p:nvSpPr>
        <p:spPr>
          <a:xfrm>
            <a:off x="4269325" y="335350"/>
            <a:ext cx="4621500" cy="140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2800" dirty="0">
                <a:solidFill>
                  <a:schemeClr val="dk2"/>
                </a:solidFill>
              </a:rPr>
              <a:t>Average Housing Price vs. Size by District</a:t>
            </a:r>
            <a:endParaRPr sz="2800" dirty="0">
              <a:solidFill>
                <a:schemeClr val="dk2"/>
              </a:solidFill>
            </a:endParaRPr>
          </a:p>
        </p:txBody>
      </p:sp>
      <p:sp>
        <p:nvSpPr>
          <p:cNvPr id="340" name="Google Shape;340;p56"/>
          <p:cNvSpPr txBox="1"/>
          <p:nvPr/>
        </p:nvSpPr>
        <p:spPr>
          <a:xfrm>
            <a:off x="4269325" y="1792125"/>
            <a:ext cx="4492800" cy="2522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Table that contrasts the average prices and sizes of houses across different districts</a:t>
            </a:r>
            <a:endParaRPr dirty="0">
              <a:solidFill>
                <a:schemeClr val="dk2"/>
              </a:solidFill>
              <a:latin typeface="Trispace"/>
              <a:ea typeface="Trispace"/>
              <a:cs typeface="Trispace"/>
              <a:sym typeface="Trispace"/>
            </a:endParaRPr>
          </a:p>
          <a:p>
            <a:pPr marL="457200" marR="0" lvl="0" indent="-317500" algn="l" rtl="0">
              <a:lnSpc>
                <a:spcPct val="100000"/>
              </a:lnSpc>
              <a:spcBef>
                <a:spcPts val="100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The highest average sq ft and highest average price of houses is in district 4. </a:t>
            </a:r>
            <a:endParaRPr dirty="0">
              <a:solidFill>
                <a:schemeClr val="dk2"/>
              </a:solidFill>
              <a:latin typeface="Trispace"/>
              <a:ea typeface="Trispace"/>
              <a:cs typeface="Trispace"/>
              <a:sym typeface="Trispace"/>
            </a:endParaRPr>
          </a:p>
          <a:p>
            <a:pPr marL="457200" marR="0" lvl="0" indent="-317500" algn="l" rtl="0">
              <a:lnSpc>
                <a:spcPct val="100000"/>
              </a:lnSpc>
              <a:spcBef>
                <a:spcPts val="1000"/>
              </a:spcBef>
              <a:spcAft>
                <a:spcPts val="0"/>
              </a:spcAft>
              <a:buClr>
                <a:schemeClr val="dk2"/>
              </a:buClr>
              <a:buSzPts val="1400"/>
              <a:buFont typeface="Trispace"/>
              <a:buChar char="●"/>
            </a:pPr>
            <a:r>
              <a:rPr lang="en" dirty="0">
                <a:solidFill>
                  <a:schemeClr val="dk2"/>
                </a:solidFill>
                <a:latin typeface="Trispace"/>
                <a:ea typeface="Trispace"/>
                <a:cs typeface="Trispace"/>
                <a:sym typeface="Trispace"/>
              </a:rPr>
              <a:t>The lowest average sq ft is in district 8 and the lowest average price is in district 10. </a:t>
            </a:r>
            <a:endParaRPr dirty="0">
              <a:solidFill>
                <a:schemeClr val="dk2"/>
              </a:solidFill>
              <a:latin typeface="Trispace"/>
              <a:ea typeface="Trispace"/>
              <a:cs typeface="Trispace"/>
              <a:sym typeface="Trispace"/>
            </a:endParaRPr>
          </a:p>
          <a:p>
            <a:pPr marL="457200" marR="0" lvl="0" indent="-317500" algn="l" rtl="0">
              <a:lnSpc>
                <a:spcPct val="100000"/>
              </a:lnSpc>
              <a:spcBef>
                <a:spcPts val="1000"/>
              </a:spcBef>
              <a:spcAft>
                <a:spcPts val="1000"/>
              </a:spcAft>
              <a:buClr>
                <a:schemeClr val="dk2"/>
              </a:buClr>
              <a:buSzPts val="1400"/>
              <a:buFont typeface="Trispace"/>
              <a:buChar char="●"/>
            </a:pPr>
            <a:r>
              <a:rPr lang="en" dirty="0">
                <a:solidFill>
                  <a:schemeClr val="dk2"/>
                </a:solidFill>
                <a:latin typeface="Trispace"/>
                <a:ea typeface="Trispace"/>
                <a:cs typeface="Trispace"/>
                <a:sym typeface="Trispace"/>
              </a:rPr>
              <a:t>Average house prices are still very expensive when the sq ft is small. </a:t>
            </a:r>
            <a:endParaRPr dirty="0">
              <a:solidFill>
                <a:schemeClr val="dk2"/>
              </a:solidFill>
              <a:latin typeface="Trispace"/>
              <a:ea typeface="Trispace"/>
              <a:cs typeface="Trispace"/>
              <a:sym typeface="Trispace"/>
            </a:endParaRPr>
          </a:p>
        </p:txBody>
      </p:sp>
      <p:pic>
        <p:nvPicPr>
          <p:cNvPr id="341" name="Google Shape;341;p56"/>
          <p:cNvPicPr preferRelativeResize="0"/>
          <p:nvPr/>
        </p:nvPicPr>
        <p:blipFill rotWithShape="1">
          <a:blip r:embed="rId3">
            <a:alphaModFix/>
          </a:blip>
          <a:srcRect t="7740"/>
          <a:stretch/>
        </p:blipFill>
        <p:spPr>
          <a:xfrm>
            <a:off x="294750" y="232463"/>
            <a:ext cx="3843624" cy="46785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345"/>
        <p:cNvGrpSpPr/>
        <p:nvPr/>
      </p:nvGrpSpPr>
      <p:grpSpPr>
        <a:xfrm>
          <a:off x="0" y="0"/>
          <a:ext cx="0" cy="0"/>
          <a:chOff x="0" y="0"/>
          <a:chExt cx="0" cy="0"/>
        </a:xfrm>
      </p:grpSpPr>
      <p:sp>
        <p:nvSpPr>
          <p:cNvPr id="346" name="Google Shape;346;p57"/>
          <p:cNvSpPr txBox="1">
            <a:spLocks noGrp="1"/>
          </p:cNvSpPr>
          <p:nvPr>
            <p:ph type="title"/>
          </p:nvPr>
        </p:nvSpPr>
        <p:spPr>
          <a:xfrm>
            <a:off x="-125" y="471600"/>
            <a:ext cx="9144000" cy="59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800" dirty="0"/>
              <a:t>Pet Friendly Apartments</a:t>
            </a:r>
            <a:endParaRPr sz="2800" dirty="0"/>
          </a:p>
        </p:txBody>
      </p:sp>
      <p:sp>
        <p:nvSpPr>
          <p:cNvPr id="347" name="Google Shape;347;p57"/>
          <p:cNvSpPr txBox="1"/>
          <p:nvPr/>
        </p:nvSpPr>
        <p:spPr>
          <a:xfrm>
            <a:off x="6594250" y="219125"/>
            <a:ext cx="200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Trispace"/>
              <a:ea typeface="Trispace"/>
              <a:cs typeface="Trispace"/>
              <a:sym typeface="Trispace"/>
            </a:endParaRPr>
          </a:p>
        </p:txBody>
      </p:sp>
      <p:sp>
        <p:nvSpPr>
          <p:cNvPr id="348" name="Google Shape;348;p57"/>
          <p:cNvSpPr txBox="1"/>
          <p:nvPr/>
        </p:nvSpPr>
        <p:spPr>
          <a:xfrm>
            <a:off x="418575" y="3028450"/>
            <a:ext cx="3315300" cy="1262100"/>
          </a:xfrm>
          <a:prstGeom prst="rect">
            <a:avLst/>
          </a:prstGeom>
          <a:noFill/>
          <a:ln>
            <a:noFill/>
          </a:ln>
        </p:spPr>
        <p:txBody>
          <a:bodyPr spcFirstLastPara="1" wrap="square" lIns="91425" tIns="91425" rIns="91425" bIns="91425" anchor="ctr" anchorCtr="0">
            <a:spAutoFit/>
          </a:bodyPr>
          <a:lstStyle/>
          <a:p>
            <a:pPr marL="457200" marR="0" lvl="0" indent="-317500" algn="l" rtl="0">
              <a:lnSpc>
                <a:spcPct val="100000"/>
              </a:lnSpc>
              <a:spcBef>
                <a:spcPts val="0"/>
              </a:spcBef>
              <a:spcAft>
                <a:spcPts val="0"/>
              </a:spcAft>
              <a:buClr>
                <a:schemeClr val="dk1"/>
              </a:buClr>
              <a:buSzPts val="1400"/>
              <a:buFont typeface="Trispace"/>
              <a:buChar char="●"/>
            </a:pPr>
            <a:r>
              <a:rPr lang="en" dirty="0">
                <a:solidFill>
                  <a:schemeClr val="dk1"/>
                </a:solidFill>
                <a:latin typeface="Trispace"/>
                <a:ea typeface="Trispace"/>
                <a:cs typeface="Trispace"/>
                <a:sym typeface="Trispace"/>
              </a:rPr>
              <a:t>Visual snapshot of current house availability, with breakdown based on distinct pet policies</a:t>
            </a:r>
            <a:endParaRPr b="1" dirty="0">
              <a:solidFill>
                <a:schemeClr val="dk1"/>
              </a:solidFill>
              <a:latin typeface="Trispace"/>
              <a:ea typeface="Trispace"/>
              <a:cs typeface="Trispace"/>
              <a:sym typeface="Trispace"/>
            </a:endParaRPr>
          </a:p>
        </p:txBody>
      </p:sp>
      <p:pic>
        <p:nvPicPr>
          <p:cNvPr id="349" name="Google Shape;349;p57"/>
          <p:cNvPicPr preferRelativeResize="0"/>
          <p:nvPr/>
        </p:nvPicPr>
        <p:blipFill rotWithShape="1">
          <a:blip r:embed="rId3">
            <a:alphaModFix/>
          </a:blip>
          <a:srcRect b="9982"/>
          <a:stretch/>
        </p:blipFill>
        <p:spPr>
          <a:xfrm>
            <a:off x="0" y="1136001"/>
            <a:ext cx="9144003" cy="1580112"/>
          </a:xfrm>
          <a:prstGeom prst="rect">
            <a:avLst/>
          </a:prstGeom>
          <a:noFill/>
          <a:ln>
            <a:noFill/>
          </a:ln>
        </p:spPr>
      </p:pic>
      <p:sp>
        <p:nvSpPr>
          <p:cNvPr id="350" name="Google Shape;350;p57"/>
          <p:cNvSpPr txBox="1"/>
          <p:nvPr/>
        </p:nvSpPr>
        <p:spPr>
          <a:xfrm>
            <a:off x="3733875" y="2799704"/>
            <a:ext cx="4876800" cy="2205702"/>
          </a:xfrm>
          <a:prstGeom prst="rect">
            <a:avLst/>
          </a:prstGeom>
          <a:noFill/>
          <a:ln>
            <a:noFill/>
          </a:ln>
        </p:spPr>
        <p:txBody>
          <a:bodyPr spcFirstLastPara="1" wrap="square" lIns="91425" tIns="91425" rIns="91425" bIns="91425" anchor="ctr" anchorCtr="0">
            <a:spAutoFit/>
          </a:bodyPr>
          <a:lstStyle/>
          <a:p>
            <a:pPr marL="457200" marR="0" lvl="0" indent="-317500" algn="l" rtl="0">
              <a:lnSpc>
                <a:spcPct val="100000"/>
              </a:lnSpc>
              <a:spcBef>
                <a:spcPts val="0"/>
              </a:spcBef>
              <a:spcAft>
                <a:spcPts val="0"/>
              </a:spcAft>
              <a:buClr>
                <a:schemeClr val="dk1"/>
              </a:buClr>
              <a:buSzPts val="1400"/>
              <a:buFont typeface="Trispace"/>
              <a:buChar char="●"/>
            </a:pPr>
            <a:r>
              <a:rPr lang="en" dirty="0">
                <a:solidFill>
                  <a:schemeClr val="dk1"/>
                </a:solidFill>
                <a:latin typeface="Trispace"/>
                <a:ea typeface="Trispace"/>
                <a:cs typeface="Trispace"/>
                <a:sym typeface="Trispace"/>
              </a:rPr>
              <a:t>Out of 900+ houses, more than half do not allow pets</a:t>
            </a:r>
            <a:endParaRPr dirty="0">
              <a:solidFill>
                <a:schemeClr val="dk1"/>
              </a:solidFill>
              <a:latin typeface="Trispace"/>
              <a:ea typeface="Trispace"/>
              <a:cs typeface="Trispace"/>
              <a:sym typeface="Trispace"/>
            </a:endParaRPr>
          </a:p>
          <a:p>
            <a:pPr marL="457200" marR="0" lvl="0" indent="-317500" algn="l" rtl="0">
              <a:lnSpc>
                <a:spcPct val="100000"/>
              </a:lnSpc>
              <a:spcBef>
                <a:spcPts val="1000"/>
              </a:spcBef>
              <a:spcAft>
                <a:spcPts val="0"/>
              </a:spcAft>
              <a:buClr>
                <a:schemeClr val="dk1"/>
              </a:buClr>
              <a:buSzPts val="1400"/>
              <a:buFont typeface="Trispace"/>
              <a:buChar char="●"/>
            </a:pPr>
            <a:r>
              <a:rPr lang="en" dirty="0">
                <a:solidFill>
                  <a:schemeClr val="dk1"/>
                </a:solidFill>
                <a:latin typeface="Trispace"/>
                <a:ea typeface="Trispace"/>
                <a:cs typeface="Trispace"/>
                <a:sym typeface="Trispace"/>
              </a:rPr>
              <a:t>Less than 21 places allow dog-only</a:t>
            </a:r>
          </a:p>
          <a:p>
            <a:pPr marL="457200" marR="0" lvl="0" indent="-317500" algn="l" rtl="0">
              <a:lnSpc>
                <a:spcPct val="100000"/>
              </a:lnSpc>
              <a:spcBef>
                <a:spcPts val="1000"/>
              </a:spcBef>
              <a:spcAft>
                <a:spcPts val="0"/>
              </a:spcAft>
              <a:buClr>
                <a:schemeClr val="dk1"/>
              </a:buClr>
              <a:buSzPts val="1400"/>
              <a:buFont typeface="Trispace"/>
              <a:buChar char="●"/>
            </a:pPr>
            <a:r>
              <a:rPr lang="en" dirty="0">
                <a:solidFill>
                  <a:schemeClr val="dk1"/>
                </a:solidFill>
                <a:latin typeface="Trispace"/>
                <a:ea typeface="Trispace"/>
                <a:cs typeface="Trispace"/>
                <a:sym typeface="Trispace"/>
              </a:rPr>
              <a:t>Landlords typically prefer cats than dogs</a:t>
            </a:r>
            <a:endParaRPr dirty="0">
              <a:solidFill>
                <a:schemeClr val="dk1"/>
              </a:solidFill>
              <a:latin typeface="Trispace"/>
              <a:ea typeface="Trispace"/>
              <a:cs typeface="Trispace"/>
              <a:sym typeface="Trispace"/>
            </a:endParaRPr>
          </a:p>
          <a:p>
            <a:pPr marL="457200" marR="0" lvl="0" indent="-317500" algn="l" rtl="0">
              <a:lnSpc>
                <a:spcPct val="100000"/>
              </a:lnSpc>
              <a:spcBef>
                <a:spcPts val="1000"/>
              </a:spcBef>
              <a:spcAft>
                <a:spcPts val="1000"/>
              </a:spcAft>
              <a:buClr>
                <a:schemeClr val="dk1"/>
              </a:buClr>
              <a:buSzPts val="1400"/>
              <a:buFont typeface="Trispace"/>
              <a:buChar char="●"/>
            </a:pPr>
            <a:r>
              <a:rPr lang="en" dirty="0">
                <a:solidFill>
                  <a:schemeClr val="dk1"/>
                </a:solidFill>
                <a:latin typeface="Trispace"/>
                <a:ea typeface="Trispace"/>
                <a:cs typeface="Trispace"/>
                <a:sym typeface="Trispace"/>
              </a:rPr>
              <a:t>Percentage to find a place that allow pets is 48.4%</a:t>
            </a:r>
            <a:endParaRPr dirty="0">
              <a:solidFill>
                <a:schemeClr val="dk1"/>
              </a:solidFill>
              <a:latin typeface="Trispace"/>
              <a:ea typeface="Trispace"/>
              <a:cs typeface="Trispace"/>
              <a:sym typeface="Trispace"/>
            </a:endParaRPr>
          </a:p>
        </p:txBody>
      </p:sp>
    </p:spTree>
    <p:extLst>
      <p:ext uri="{BB962C8B-B14F-4D97-AF65-F5344CB8AC3E}">
        <p14:creationId xmlns:p14="http://schemas.microsoft.com/office/powerpoint/2010/main" val="263053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4165001" y="635375"/>
            <a:ext cx="4724700" cy="41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Laundry Availability in San Francisco</a:t>
            </a:r>
            <a:endParaRPr/>
          </a:p>
        </p:txBody>
      </p:sp>
      <p:sp>
        <p:nvSpPr>
          <p:cNvPr id="356" name="Google Shape;356;p58"/>
          <p:cNvSpPr txBox="1"/>
          <p:nvPr/>
        </p:nvSpPr>
        <p:spPr>
          <a:xfrm>
            <a:off x="1338813" y="3155150"/>
            <a:ext cx="20487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8E7CC3"/>
                </a:solidFill>
                <a:latin typeface="Dela Gothic One"/>
                <a:ea typeface="Dela Gothic One"/>
                <a:cs typeface="Dela Gothic One"/>
                <a:sym typeface="Dela Gothic One"/>
              </a:rPr>
              <a:t>No Laundry</a:t>
            </a:r>
            <a:endParaRPr sz="2000" b="0" i="0" u="none" strike="noStrike" cap="none">
              <a:solidFill>
                <a:srgbClr val="8E7CC3"/>
              </a:solidFill>
              <a:latin typeface="Dela Gothic One"/>
              <a:ea typeface="Dela Gothic One"/>
              <a:cs typeface="Dela Gothic One"/>
              <a:sym typeface="Dela Gothic One"/>
            </a:endParaRPr>
          </a:p>
        </p:txBody>
      </p:sp>
      <p:sp>
        <p:nvSpPr>
          <p:cNvPr id="357" name="Google Shape;357;p58"/>
          <p:cNvSpPr txBox="1"/>
          <p:nvPr/>
        </p:nvSpPr>
        <p:spPr>
          <a:xfrm>
            <a:off x="2339425" y="1592375"/>
            <a:ext cx="1698000" cy="116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dirty="0">
                <a:solidFill>
                  <a:schemeClr val="dk2"/>
                </a:solidFill>
                <a:latin typeface="Trispace"/>
                <a:ea typeface="Trispace"/>
                <a:cs typeface="Trispace"/>
                <a:sym typeface="Trispace"/>
              </a:rPr>
              <a:t>Pro:</a:t>
            </a:r>
            <a:endParaRPr b="1" dirty="0">
              <a:solidFill>
                <a:schemeClr val="dk2"/>
              </a:solidFill>
              <a:latin typeface="Trispace"/>
              <a:ea typeface="Trispace"/>
              <a:cs typeface="Trispace"/>
              <a:sym typeface="Trispace"/>
            </a:endParaRPr>
          </a:p>
          <a:p>
            <a:pPr marL="0" marR="0" lvl="0" indent="0" algn="ctr" rtl="0">
              <a:lnSpc>
                <a:spcPct val="100000"/>
              </a:lnSpc>
              <a:spcBef>
                <a:spcPts val="0"/>
              </a:spcBef>
              <a:spcAft>
                <a:spcPts val="0"/>
              </a:spcAft>
              <a:buClr>
                <a:srgbClr val="000000"/>
              </a:buClr>
              <a:buSzPts val="1400"/>
              <a:buFont typeface="Arial"/>
              <a:buNone/>
            </a:pPr>
            <a:r>
              <a:rPr lang="en" dirty="0">
                <a:solidFill>
                  <a:schemeClr val="dk2"/>
                </a:solidFill>
                <a:latin typeface="Trispace"/>
                <a:ea typeface="Trispace"/>
                <a:cs typeface="Trispace"/>
                <a:sym typeface="Trispace"/>
              </a:rPr>
              <a:t>Close-by</a:t>
            </a:r>
            <a:endParaRPr dirty="0">
              <a:solidFill>
                <a:schemeClr val="dk2"/>
              </a:solidFill>
              <a:latin typeface="Trispace"/>
              <a:ea typeface="Trispace"/>
              <a:cs typeface="Trispace"/>
              <a:sym typeface="Trispace"/>
            </a:endParaRPr>
          </a:p>
          <a:p>
            <a:pPr marL="0" marR="0" lvl="0" indent="0" algn="ctr" rtl="0">
              <a:lnSpc>
                <a:spcPct val="100000"/>
              </a:lnSpc>
              <a:spcBef>
                <a:spcPts val="0"/>
              </a:spcBef>
              <a:spcAft>
                <a:spcPts val="0"/>
              </a:spcAft>
              <a:buClr>
                <a:srgbClr val="000000"/>
              </a:buClr>
              <a:buSzPts val="1400"/>
              <a:buFont typeface="Arial"/>
              <a:buNone/>
            </a:pPr>
            <a:endParaRPr dirty="0">
              <a:solidFill>
                <a:schemeClr val="dk2"/>
              </a:solidFill>
              <a:latin typeface="Trispace"/>
              <a:ea typeface="Trispace"/>
              <a:cs typeface="Trispace"/>
              <a:sym typeface="Trispace"/>
            </a:endParaRPr>
          </a:p>
          <a:p>
            <a:pPr marL="0" marR="0" lvl="0" indent="0" algn="ctr" rtl="0">
              <a:lnSpc>
                <a:spcPct val="100000"/>
              </a:lnSpc>
              <a:spcBef>
                <a:spcPts val="0"/>
              </a:spcBef>
              <a:spcAft>
                <a:spcPts val="1000"/>
              </a:spcAft>
              <a:buClr>
                <a:srgbClr val="000000"/>
              </a:buClr>
              <a:buSzPts val="1400"/>
              <a:buFont typeface="Arial"/>
              <a:buNone/>
            </a:pPr>
            <a:r>
              <a:rPr lang="en" b="1" dirty="0">
                <a:solidFill>
                  <a:schemeClr val="dk2"/>
                </a:solidFill>
                <a:latin typeface="Trispace"/>
                <a:ea typeface="Trispace"/>
                <a:cs typeface="Trispace"/>
                <a:sym typeface="Trispace"/>
              </a:rPr>
              <a:t>Con:</a:t>
            </a:r>
            <a:r>
              <a:rPr lang="en" dirty="0">
                <a:solidFill>
                  <a:schemeClr val="dk2"/>
                </a:solidFill>
                <a:latin typeface="Trispace"/>
                <a:ea typeface="Trispace"/>
                <a:cs typeface="Trispace"/>
                <a:sym typeface="Trispace"/>
              </a:rPr>
              <a:t> Shared Laundromats; Have to pay</a:t>
            </a:r>
            <a:endParaRPr sz="1400" b="0" i="0" u="none" strike="noStrike" cap="none" dirty="0">
              <a:solidFill>
                <a:schemeClr val="dk2"/>
              </a:solidFill>
              <a:latin typeface="Trispace"/>
              <a:ea typeface="Trispace"/>
              <a:cs typeface="Trispace"/>
              <a:sym typeface="Trispace"/>
            </a:endParaRPr>
          </a:p>
        </p:txBody>
      </p:sp>
      <p:sp>
        <p:nvSpPr>
          <p:cNvPr id="358" name="Google Shape;358;p58"/>
          <p:cNvSpPr txBox="1"/>
          <p:nvPr/>
        </p:nvSpPr>
        <p:spPr>
          <a:xfrm>
            <a:off x="2580022" y="1198700"/>
            <a:ext cx="14574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8E7CC3"/>
                </a:solidFill>
                <a:latin typeface="Dela Gothic One"/>
                <a:ea typeface="Dela Gothic One"/>
                <a:cs typeface="Dela Gothic One"/>
                <a:sym typeface="Dela Gothic One"/>
              </a:rPr>
              <a:t>ON-Site</a:t>
            </a:r>
            <a:endParaRPr sz="2000" b="0" i="0" u="none" strike="noStrike" cap="none">
              <a:solidFill>
                <a:srgbClr val="8E7CC3"/>
              </a:solidFill>
              <a:latin typeface="Dela Gothic One"/>
              <a:ea typeface="Dela Gothic One"/>
              <a:cs typeface="Dela Gothic One"/>
              <a:sym typeface="Dela Gothic One"/>
            </a:endParaRPr>
          </a:p>
        </p:txBody>
      </p:sp>
      <p:sp>
        <p:nvSpPr>
          <p:cNvPr id="359" name="Google Shape;359;p58"/>
          <p:cNvSpPr txBox="1"/>
          <p:nvPr/>
        </p:nvSpPr>
        <p:spPr>
          <a:xfrm>
            <a:off x="419020" y="1198700"/>
            <a:ext cx="12942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8E7CC3"/>
                </a:solidFill>
                <a:latin typeface="Dela Gothic One"/>
                <a:ea typeface="Dela Gothic One"/>
                <a:cs typeface="Dela Gothic One"/>
                <a:sym typeface="Dela Gothic One"/>
              </a:rPr>
              <a:t>In-Unit</a:t>
            </a:r>
            <a:endParaRPr sz="2000" b="0" i="0" u="none" strike="noStrike" cap="none">
              <a:solidFill>
                <a:srgbClr val="8E7CC3"/>
              </a:solidFill>
              <a:latin typeface="Dela Gothic One"/>
              <a:ea typeface="Dela Gothic One"/>
              <a:cs typeface="Dela Gothic One"/>
              <a:sym typeface="Dela Gothic One"/>
            </a:endParaRPr>
          </a:p>
        </p:txBody>
      </p:sp>
      <p:sp>
        <p:nvSpPr>
          <p:cNvPr id="360" name="Google Shape;360;p58"/>
          <p:cNvSpPr txBox="1"/>
          <p:nvPr/>
        </p:nvSpPr>
        <p:spPr>
          <a:xfrm>
            <a:off x="141975" y="1592375"/>
            <a:ext cx="1738200" cy="116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solidFill>
                  <a:schemeClr val="dk2"/>
                </a:solidFill>
                <a:latin typeface="Trispace"/>
                <a:ea typeface="Trispace"/>
                <a:cs typeface="Trispace"/>
                <a:sym typeface="Trispace"/>
              </a:rPr>
              <a:t>Pro: </a:t>
            </a:r>
            <a:r>
              <a:rPr lang="en">
                <a:solidFill>
                  <a:schemeClr val="dk2"/>
                </a:solidFill>
                <a:latin typeface="Trispace"/>
                <a:ea typeface="Trispace"/>
                <a:cs typeface="Trispace"/>
                <a:sym typeface="Trispace"/>
              </a:rPr>
              <a:t>Convenience &amp; Privacy </a:t>
            </a:r>
            <a:endParaRPr>
              <a:solidFill>
                <a:schemeClr val="dk2"/>
              </a:solidFill>
              <a:latin typeface="Trispace"/>
              <a:ea typeface="Trispace"/>
              <a:cs typeface="Trispace"/>
              <a:sym typeface="Trispace"/>
            </a:endParaRPr>
          </a:p>
          <a:p>
            <a:pPr marL="0" marR="0" lvl="0" indent="0" algn="ctr" rtl="0">
              <a:lnSpc>
                <a:spcPct val="100000"/>
              </a:lnSpc>
              <a:spcBef>
                <a:spcPts val="1000"/>
              </a:spcBef>
              <a:spcAft>
                <a:spcPts val="1000"/>
              </a:spcAft>
              <a:buNone/>
            </a:pPr>
            <a:r>
              <a:rPr lang="en" b="1">
                <a:solidFill>
                  <a:schemeClr val="dk2"/>
                </a:solidFill>
                <a:latin typeface="Trispace"/>
                <a:ea typeface="Trispace"/>
                <a:cs typeface="Trispace"/>
                <a:sym typeface="Trispace"/>
              </a:rPr>
              <a:t>Con: </a:t>
            </a:r>
            <a:r>
              <a:rPr lang="en">
                <a:solidFill>
                  <a:schemeClr val="dk2"/>
                </a:solidFill>
                <a:latin typeface="Trispace"/>
                <a:ea typeface="Trispace"/>
                <a:cs typeface="Trispace"/>
                <a:sym typeface="Trispace"/>
              </a:rPr>
              <a:t>Space Constraints</a:t>
            </a:r>
            <a:endParaRPr>
              <a:solidFill>
                <a:schemeClr val="dk2"/>
              </a:solidFill>
              <a:latin typeface="Trispace"/>
              <a:ea typeface="Trispace"/>
              <a:cs typeface="Trispace"/>
              <a:sym typeface="Trispace"/>
            </a:endParaRPr>
          </a:p>
        </p:txBody>
      </p:sp>
      <p:sp>
        <p:nvSpPr>
          <p:cNvPr id="361" name="Google Shape;361;p58"/>
          <p:cNvSpPr txBox="1"/>
          <p:nvPr/>
        </p:nvSpPr>
        <p:spPr>
          <a:xfrm>
            <a:off x="537075" y="3216200"/>
            <a:ext cx="921000" cy="29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a:solidFill>
                  <a:srgbClr val="351C75"/>
                </a:solidFill>
                <a:latin typeface="Dela Gothic One"/>
                <a:ea typeface="Dela Gothic One"/>
                <a:cs typeface="Dela Gothic One"/>
                <a:sym typeface="Dela Gothic One"/>
              </a:rPr>
              <a:t>13</a:t>
            </a:r>
            <a:r>
              <a:rPr lang="en" sz="2200" b="0" i="0" u="none" strike="noStrike" cap="none">
                <a:solidFill>
                  <a:srgbClr val="351C75"/>
                </a:solidFill>
                <a:latin typeface="Dela Gothic One"/>
                <a:ea typeface="Dela Gothic One"/>
                <a:cs typeface="Dela Gothic One"/>
                <a:sym typeface="Dela Gothic One"/>
              </a:rPr>
              <a:t>%</a:t>
            </a:r>
            <a:endParaRPr sz="2200" b="0" i="0" u="none" strike="noStrike" cap="none">
              <a:solidFill>
                <a:srgbClr val="351C75"/>
              </a:solidFill>
              <a:latin typeface="Dela Gothic One"/>
              <a:ea typeface="Dela Gothic One"/>
              <a:cs typeface="Dela Gothic One"/>
              <a:sym typeface="Dela Gothic One"/>
            </a:endParaRPr>
          </a:p>
        </p:txBody>
      </p:sp>
      <p:sp>
        <p:nvSpPr>
          <p:cNvPr id="362" name="Google Shape;362;p58"/>
          <p:cNvSpPr txBox="1"/>
          <p:nvPr/>
        </p:nvSpPr>
        <p:spPr>
          <a:xfrm>
            <a:off x="537075" y="902300"/>
            <a:ext cx="1058100" cy="29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dirty="0">
                <a:solidFill>
                  <a:srgbClr val="351C75"/>
                </a:solidFill>
                <a:latin typeface="Dela Gothic One"/>
                <a:ea typeface="Dela Gothic One"/>
                <a:cs typeface="Dela Gothic One"/>
                <a:sym typeface="Dela Gothic One"/>
              </a:rPr>
              <a:t>49</a:t>
            </a:r>
            <a:r>
              <a:rPr lang="en" sz="2200" b="0" i="0" u="none" strike="noStrike" cap="none" dirty="0">
                <a:solidFill>
                  <a:srgbClr val="351C75"/>
                </a:solidFill>
                <a:latin typeface="Dela Gothic One"/>
                <a:ea typeface="Dela Gothic One"/>
                <a:cs typeface="Dela Gothic One"/>
                <a:sym typeface="Dela Gothic One"/>
              </a:rPr>
              <a:t>%</a:t>
            </a:r>
            <a:endParaRPr sz="2200" b="0" i="0" u="none" strike="noStrike" cap="none" dirty="0">
              <a:solidFill>
                <a:srgbClr val="351C75"/>
              </a:solidFill>
              <a:latin typeface="Dela Gothic One"/>
              <a:ea typeface="Dela Gothic One"/>
              <a:cs typeface="Dela Gothic One"/>
              <a:sym typeface="Dela Gothic One"/>
            </a:endParaRPr>
          </a:p>
        </p:txBody>
      </p:sp>
      <p:sp>
        <p:nvSpPr>
          <p:cNvPr id="363" name="Google Shape;363;p58"/>
          <p:cNvSpPr txBox="1"/>
          <p:nvPr/>
        </p:nvSpPr>
        <p:spPr>
          <a:xfrm>
            <a:off x="2848225" y="902300"/>
            <a:ext cx="921000" cy="29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a:solidFill>
                  <a:srgbClr val="351C75"/>
                </a:solidFill>
                <a:latin typeface="Dela Gothic One"/>
                <a:ea typeface="Dela Gothic One"/>
                <a:cs typeface="Dela Gothic One"/>
                <a:sym typeface="Dela Gothic One"/>
              </a:rPr>
              <a:t>37</a:t>
            </a:r>
            <a:r>
              <a:rPr lang="en" sz="2200" b="0" i="0" u="none" strike="noStrike" cap="none">
                <a:solidFill>
                  <a:srgbClr val="351C75"/>
                </a:solidFill>
                <a:latin typeface="Dela Gothic One"/>
                <a:ea typeface="Dela Gothic One"/>
                <a:cs typeface="Dela Gothic One"/>
                <a:sym typeface="Dela Gothic One"/>
              </a:rPr>
              <a:t>%</a:t>
            </a:r>
            <a:endParaRPr sz="2200" b="0" i="0" u="none" strike="noStrike" cap="none">
              <a:solidFill>
                <a:srgbClr val="351C75"/>
              </a:solidFill>
              <a:latin typeface="Dela Gothic One"/>
              <a:ea typeface="Dela Gothic One"/>
              <a:cs typeface="Dela Gothic One"/>
              <a:sym typeface="Dela Gothic One"/>
            </a:endParaRPr>
          </a:p>
        </p:txBody>
      </p:sp>
      <p:pic>
        <p:nvPicPr>
          <p:cNvPr id="364" name="Google Shape;364;p58"/>
          <p:cNvPicPr preferRelativeResize="0"/>
          <p:nvPr/>
        </p:nvPicPr>
        <p:blipFill rotWithShape="1">
          <a:blip r:embed="rId3">
            <a:alphaModFix/>
          </a:blip>
          <a:srcRect l="4470"/>
          <a:stretch/>
        </p:blipFill>
        <p:spPr>
          <a:xfrm>
            <a:off x="4165062" y="1490125"/>
            <a:ext cx="4724574" cy="3076800"/>
          </a:xfrm>
          <a:prstGeom prst="rect">
            <a:avLst/>
          </a:prstGeom>
          <a:noFill/>
          <a:ln>
            <a:noFill/>
          </a:ln>
        </p:spPr>
      </p:pic>
      <p:sp>
        <p:nvSpPr>
          <p:cNvPr id="365" name="Google Shape;365;p58"/>
          <p:cNvSpPr txBox="1"/>
          <p:nvPr/>
        </p:nvSpPr>
        <p:spPr>
          <a:xfrm>
            <a:off x="214025" y="3573650"/>
            <a:ext cx="3689700" cy="8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solidFill>
                  <a:schemeClr val="dk2"/>
                </a:solidFill>
                <a:latin typeface="Trispace"/>
                <a:ea typeface="Trispace"/>
                <a:cs typeface="Trispace"/>
                <a:sym typeface="Trispace"/>
              </a:rPr>
              <a:t>Pro: </a:t>
            </a:r>
            <a:r>
              <a:rPr lang="en">
                <a:solidFill>
                  <a:schemeClr val="dk2"/>
                </a:solidFill>
                <a:latin typeface="Trispace"/>
                <a:ea typeface="Trispace"/>
                <a:cs typeface="Trispace"/>
                <a:sym typeface="Trispace"/>
              </a:rPr>
              <a:t>loading..</a:t>
            </a:r>
            <a:endParaRPr>
              <a:solidFill>
                <a:schemeClr val="dk2"/>
              </a:solidFill>
              <a:latin typeface="Trispace"/>
              <a:ea typeface="Trispace"/>
              <a:cs typeface="Trispace"/>
              <a:sym typeface="Trispace"/>
            </a:endParaRPr>
          </a:p>
          <a:p>
            <a:pPr marL="0" marR="0" lvl="0" indent="0" algn="l" rtl="0">
              <a:lnSpc>
                <a:spcPct val="100000"/>
              </a:lnSpc>
              <a:spcBef>
                <a:spcPts val="1000"/>
              </a:spcBef>
              <a:spcAft>
                <a:spcPts val="1000"/>
              </a:spcAft>
              <a:buNone/>
            </a:pPr>
            <a:r>
              <a:rPr lang="en" b="1">
                <a:solidFill>
                  <a:schemeClr val="dk2"/>
                </a:solidFill>
                <a:latin typeface="Trispace"/>
                <a:ea typeface="Trispace"/>
                <a:cs typeface="Trispace"/>
                <a:sym typeface="Trispace"/>
              </a:rPr>
              <a:t>Con: </a:t>
            </a:r>
            <a:r>
              <a:rPr lang="en">
                <a:solidFill>
                  <a:schemeClr val="dk2"/>
                </a:solidFill>
                <a:latin typeface="Trispace"/>
                <a:ea typeface="Trispace"/>
                <a:cs typeface="Trispace"/>
                <a:sym typeface="Trispace"/>
              </a:rPr>
              <a:t>Inconvenience; Have to leave building; Have to pay</a:t>
            </a:r>
            <a:endParaRPr>
              <a:solidFill>
                <a:schemeClr val="dk2"/>
              </a:solidFill>
              <a:latin typeface="Trispace"/>
              <a:ea typeface="Trispace"/>
              <a:cs typeface="Trispace"/>
              <a:sym typeface="Trispa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69"/>
        <p:cNvGrpSpPr/>
        <p:nvPr/>
      </p:nvGrpSpPr>
      <p:grpSpPr>
        <a:xfrm>
          <a:off x="0" y="0"/>
          <a:ext cx="0" cy="0"/>
          <a:chOff x="0" y="0"/>
          <a:chExt cx="0" cy="0"/>
        </a:xfrm>
      </p:grpSpPr>
      <p:pic>
        <p:nvPicPr>
          <p:cNvPr id="2" name="Google Shape;377;p60">
            <a:extLst>
              <a:ext uri="{FF2B5EF4-FFF2-40B4-BE49-F238E27FC236}">
                <a16:creationId xmlns:a16="http://schemas.microsoft.com/office/drawing/2014/main" id="{503B635A-737D-1BF8-6C4F-E01466042430}"/>
              </a:ext>
            </a:extLst>
          </p:cNvPr>
          <p:cNvPicPr preferRelativeResize="0"/>
          <p:nvPr/>
        </p:nvPicPr>
        <p:blipFill rotWithShape="1">
          <a:blip r:embed="rId3">
            <a:alphaModFix/>
          </a:blip>
          <a:srcRect t="1620" b="1358"/>
          <a:stretch/>
        </p:blipFill>
        <p:spPr>
          <a:xfrm>
            <a:off x="3384062" y="999641"/>
            <a:ext cx="2375874" cy="2927243"/>
          </a:xfrm>
          <a:prstGeom prst="rect">
            <a:avLst/>
          </a:prstGeom>
          <a:noFill/>
          <a:ln>
            <a:noFill/>
          </a:ln>
        </p:spPr>
      </p:pic>
      <p:pic>
        <p:nvPicPr>
          <p:cNvPr id="370" name="Google Shape;370;p59"/>
          <p:cNvPicPr preferRelativeResize="0"/>
          <p:nvPr/>
        </p:nvPicPr>
        <p:blipFill>
          <a:blip r:embed="rId4">
            <a:alphaModFix/>
          </a:blip>
          <a:stretch>
            <a:fillRect/>
          </a:stretch>
        </p:blipFill>
        <p:spPr>
          <a:xfrm>
            <a:off x="0" y="839638"/>
            <a:ext cx="9143998" cy="3464225"/>
          </a:xfrm>
          <a:prstGeom prst="rect">
            <a:avLst/>
          </a:prstGeom>
          <a:noFill/>
          <a:ln>
            <a:noFill/>
          </a:ln>
        </p:spPr>
      </p:pic>
      <p:sp>
        <p:nvSpPr>
          <p:cNvPr id="371" name="Google Shape;371;p59"/>
          <p:cNvSpPr txBox="1">
            <a:spLocks noGrp="1"/>
          </p:cNvSpPr>
          <p:nvPr>
            <p:ph type="title"/>
          </p:nvPr>
        </p:nvSpPr>
        <p:spPr>
          <a:xfrm>
            <a:off x="100" y="361450"/>
            <a:ext cx="914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2800">
                <a:solidFill>
                  <a:schemeClr val="dk2"/>
                </a:solidFill>
              </a:rPr>
              <a:t>Highest vs. Lowest Price</a:t>
            </a:r>
            <a:endParaRPr sz="2800">
              <a:solidFill>
                <a:schemeClr val="dk2"/>
              </a:solidFill>
            </a:endParaRPr>
          </a:p>
        </p:txBody>
      </p:sp>
      <p:sp>
        <p:nvSpPr>
          <p:cNvPr id="372" name="Google Shape;372;p59"/>
          <p:cNvSpPr txBox="1">
            <a:spLocks noGrp="1"/>
          </p:cNvSpPr>
          <p:nvPr>
            <p:ph type="title"/>
          </p:nvPr>
        </p:nvSpPr>
        <p:spPr>
          <a:xfrm>
            <a:off x="100" y="4303850"/>
            <a:ext cx="914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2800">
                <a:solidFill>
                  <a:schemeClr val="dk2"/>
                </a:solidFill>
              </a:rPr>
              <a:t>by Housing Types</a:t>
            </a:r>
            <a:endParaRPr sz="2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76"/>
        <p:cNvGrpSpPr/>
        <p:nvPr/>
      </p:nvGrpSpPr>
      <p:grpSpPr>
        <a:xfrm>
          <a:off x="0" y="0"/>
          <a:ext cx="0" cy="0"/>
          <a:chOff x="0" y="0"/>
          <a:chExt cx="0" cy="0"/>
        </a:xfrm>
      </p:grpSpPr>
      <p:pic>
        <p:nvPicPr>
          <p:cNvPr id="377" name="Google Shape;377;p60"/>
          <p:cNvPicPr preferRelativeResize="0"/>
          <p:nvPr/>
        </p:nvPicPr>
        <p:blipFill rotWithShape="1">
          <a:blip r:embed="rId3">
            <a:alphaModFix/>
          </a:blip>
          <a:srcRect t="1620" b="1358"/>
          <a:stretch/>
        </p:blipFill>
        <p:spPr>
          <a:xfrm>
            <a:off x="0" y="0"/>
            <a:ext cx="4174682" cy="5143501"/>
          </a:xfrm>
          <a:prstGeom prst="rect">
            <a:avLst/>
          </a:prstGeom>
          <a:noFill/>
          <a:ln>
            <a:noFill/>
          </a:ln>
        </p:spPr>
      </p:pic>
      <p:sp>
        <p:nvSpPr>
          <p:cNvPr id="378" name="Google Shape;378;p60"/>
          <p:cNvSpPr txBox="1"/>
          <p:nvPr/>
        </p:nvSpPr>
        <p:spPr>
          <a:xfrm>
            <a:off x="4906575" y="398050"/>
            <a:ext cx="3714600" cy="33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674EA7"/>
                </a:solidFill>
                <a:latin typeface="Dela Gothic One"/>
                <a:ea typeface="Dela Gothic One"/>
                <a:cs typeface="Dela Gothic One"/>
                <a:sym typeface="Dela Gothic One"/>
              </a:rPr>
              <a:t>Multi-Family Houses</a:t>
            </a:r>
            <a:endParaRPr sz="2000" b="0" i="0" u="none" strike="noStrike" cap="none">
              <a:solidFill>
                <a:srgbClr val="674EA7"/>
              </a:solidFill>
              <a:latin typeface="Dela Gothic One"/>
              <a:ea typeface="Dela Gothic One"/>
              <a:cs typeface="Dela Gothic One"/>
              <a:sym typeface="Dela Gothic One"/>
            </a:endParaRPr>
          </a:p>
        </p:txBody>
      </p:sp>
      <p:sp>
        <p:nvSpPr>
          <p:cNvPr id="379" name="Google Shape;379;p60"/>
          <p:cNvSpPr txBox="1"/>
          <p:nvPr/>
        </p:nvSpPr>
        <p:spPr>
          <a:xfrm>
            <a:off x="4906575" y="731250"/>
            <a:ext cx="3714600" cy="4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chemeClr val="dk2"/>
                </a:solidFill>
                <a:latin typeface="Trispace"/>
                <a:ea typeface="Trispace"/>
                <a:cs typeface="Trispace"/>
                <a:sym typeface="Trispace"/>
              </a:rPr>
              <a:t>Offers variety of houses, caters to different budget with ranges from $750 to $19,000</a:t>
            </a:r>
            <a:endParaRPr sz="1400" b="0" i="0" u="none" strike="noStrike" cap="none" dirty="0">
              <a:solidFill>
                <a:schemeClr val="dk2"/>
              </a:solidFill>
              <a:latin typeface="Trispace"/>
              <a:ea typeface="Trispace"/>
              <a:cs typeface="Trispace"/>
              <a:sym typeface="Trispace"/>
            </a:endParaRPr>
          </a:p>
        </p:txBody>
      </p:sp>
      <p:sp>
        <p:nvSpPr>
          <p:cNvPr id="380" name="Google Shape;380;p60"/>
          <p:cNvSpPr txBox="1"/>
          <p:nvPr/>
        </p:nvSpPr>
        <p:spPr>
          <a:xfrm>
            <a:off x="4906575" y="1794375"/>
            <a:ext cx="3714600" cy="33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674EA7"/>
                </a:solidFill>
                <a:latin typeface="Dela Gothic One"/>
                <a:ea typeface="Dela Gothic One"/>
                <a:cs typeface="Dela Gothic One"/>
                <a:sym typeface="Dela Gothic One"/>
              </a:rPr>
              <a:t>Double-Family Houses</a:t>
            </a:r>
            <a:endParaRPr sz="2000" b="0" i="0" u="none" strike="noStrike" cap="none">
              <a:solidFill>
                <a:srgbClr val="674EA7"/>
              </a:solidFill>
              <a:latin typeface="Dela Gothic One"/>
              <a:ea typeface="Dela Gothic One"/>
              <a:cs typeface="Dela Gothic One"/>
              <a:sym typeface="Dela Gothic One"/>
            </a:endParaRPr>
          </a:p>
        </p:txBody>
      </p:sp>
      <p:sp>
        <p:nvSpPr>
          <p:cNvPr id="381" name="Google Shape;381;p60"/>
          <p:cNvSpPr txBox="1"/>
          <p:nvPr/>
        </p:nvSpPr>
        <p:spPr>
          <a:xfrm>
            <a:off x="4906575" y="2127575"/>
            <a:ext cx="3714600" cy="78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2"/>
                </a:solidFill>
                <a:latin typeface="Trispace"/>
                <a:ea typeface="Trispace"/>
                <a:cs typeface="Trispace"/>
                <a:sym typeface="Trispace"/>
              </a:rPr>
              <a:t>Perfect for families, boasts consistent pricing trend, falling between $1,300 to $2,850</a:t>
            </a:r>
            <a:endParaRPr sz="1400" b="0" i="0" u="none" strike="noStrike" cap="none">
              <a:solidFill>
                <a:schemeClr val="dk2"/>
              </a:solidFill>
              <a:latin typeface="Trispace"/>
              <a:ea typeface="Trispace"/>
              <a:cs typeface="Trispace"/>
              <a:sym typeface="Trispace"/>
            </a:endParaRPr>
          </a:p>
        </p:txBody>
      </p:sp>
      <p:sp>
        <p:nvSpPr>
          <p:cNvPr id="382" name="Google Shape;382;p60"/>
          <p:cNvSpPr txBox="1"/>
          <p:nvPr/>
        </p:nvSpPr>
        <p:spPr>
          <a:xfrm>
            <a:off x="4906575" y="3190700"/>
            <a:ext cx="3714600" cy="33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rgbClr val="674EA7"/>
                </a:solidFill>
                <a:latin typeface="Dela Gothic One"/>
                <a:ea typeface="Dela Gothic One"/>
                <a:cs typeface="Dela Gothic One"/>
                <a:sym typeface="Dela Gothic One"/>
              </a:rPr>
              <a:t>Single-Family Houses</a:t>
            </a:r>
            <a:endParaRPr sz="2000" b="0" i="0" u="none" strike="noStrike" cap="none">
              <a:solidFill>
                <a:srgbClr val="674EA7"/>
              </a:solidFill>
              <a:latin typeface="Dela Gothic One"/>
              <a:ea typeface="Dela Gothic One"/>
              <a:cs typeface="Dela Gothic One"/>
              <a:sym typeface="Dela Gothic One"/>
            </a:endParaRPr>
          </a:p>
        </p:txBody>
      </p:sp>
      <p:sp>
        <p:nvSpPr>
          <p:cNvPr id="383" name="Google Shape;383;p60"/>
          <p:cNvSpPr txBox="1"/>
          <p:nvPr/>
        </p:nvSpPr>
        <p:spPr>
          <a:xfrm>
            <a:off x="4906575" y="3523900"/>
            <a:ext cx="3714600" cy="78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2"/>
                </a:solidFill>
                <a:latin typeface="Trispace"/>
                <a:ea typeface="Trispace"/>
                <a:cs typeface="Trispace"/>
                <a:sym typeface="Trispace"/>
              </a:rPr>
              <a:t>Stand-alone homes with diverse price range, reflecting variations in sizes, amenities, and locations, spanning from $1,600 to $15,000</a:t>
            </a:r>
            <a:endParaRPr sz="1400" b="0" i="0" u="none" strike="noStrike" cap="none">
              <a:solidFill>
                <a:schemeClr val="dk2"/>
              </a:solidFill>
              <a:latin typeface="Trispace"/>
              <a:ea typeface="Trispace"/>
              <a:cs typeface="Trispace"/>
              <a:sym typeface="Trispac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p:bldP spid="381" grpId="0"/>
      <p:bldP spid="38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387"/>
        <p:cNvGrpSpPr/>
        <p:nvPr/>
      </p:nvGrpSpPr>
      <p:grpSpPr>
        <a:xfrm>
          <a:off x="0" y="0"/>
          <a:ext cx="0" cy="0"/>
          <a:chOff x="0" y="0"/>
          <a:chExt cx="0" cy="0"/>
        </a:xfrm>
      </p:grpSpPr>
      <p:cxnSp>
        <p:nvCxnSpPr>
          <p:cNvPr id="388" name="Google Shape;388;p61"/>
          <p:cNvCxnSpPr/>
          <p:nvPr/>
        </p:nvCxnSpPr>
        <p:spPr>
          <a:xfrm rot="10800000" flipH="1">
            <a:off x="3849700" y="2124763"/>
            <a:ext cx="1283100" cy="7800"/>
          </a:xfrm>
          <a:prstGeom prst="straightConnector1">
            <a:avLst/>
          </a:prstGeom>
          <a:noFill/>
          <a:ln w="9525" cap="flat" cmpd="sng">
            <a:solidFill>
              <a:srgbClr val="D9D2E9"/>
            </a:solidFill>
            <a:prstDash val="solid"/>
            <a:round/>
            <a:headEnd type="none" w="sm" len="sm"/>
            <a:tailEnd type="none" w="sm" len="sm"/>
          </a:ln>
        </p:spPr>
      </p:cxnSp>
      <p:sp>
        <p:nvSpPr>
          <p:cNvPr id="389" name="Google Shape;389;p61"/>
          <p:cNvSpPr txBox="1">
            <a:spLocks noGrp="1"/>
          </p:cNvSpPr>
          <p:nvPr>
            <p:ph type="title" idx="4294967295"/>
          </p:nvPr>
        </p:nvSpPr>
        <p:spPr>
          <a:xfrm>
            <a:off x="3517625" y="1270975"/>
            <a:ext cx="1747200" cy="86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6000">
                <a:solidFill>
                  <a:srgbClr val="D9D2E9"/>
                </a:solidFill>
              </a:rPr>
              <a:t>03</a:t>
            </a:r>
            <a:endParaRPr sz="6000">
              <a:solidFill>
                <a:srgbClr val="D9D2E9"/>
              </a:solidFill>
            </a:endParaRPr>
          </a:p>
        </p:txBody>
      </p:sp>
      <p:sp>
        <p:nvSpPr>
          <p:cNvPr id="390" name="Google Shape;390;p61"/>
          <p:cNvSpPr txBox="1">
            <a:spLocks noGrp="1"/>
          </p:cNvSpPr>
          <p:nvPr>
            <p:ph type="title"/>
          </p:nvPr>
        </p:nvSpPr>
        <p:spPr>
          <a:xfrm>
            <a:off x="1180200" y="2441575"/>
            <a:ext cx="6783600" cy="59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sz="5200">
                <a:solidFill>
                  <a:schemeClr val="dk1"/>
                </a:solidFill>
              </a:rPr>
              <a:t>SUGGESTIONS</a:t>
            </a:r>
            <a:endParaRPr sz="5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394"/>
        <p:cNvGrpSpPr/>
        <p:nvPr/>
      </p:nvGrpSpPr>
      <p:grpSpPr>
        <a:xfrm>
          <a:off x="0" y="0"/>
          <a:ext cx="0" cy="0"/>
          <a:chOff x="0" y="0"/>
          <a:chExt cx="0" cy="0"/>
        </a:xfrm>
      </p:grpSpPr>
      <p:sp>
        <p:nvSpPr>
          <p:cNvPr id="395" name="Google Shape;395;p62"/>
          <p:cNvSpPr txBox="1"/>
          <p:nvPr/>
        </p:nvSpPr>
        <p:spPr>
          <a:xfrm>
            <a:off x="2185834" y="838500"/>
            <a:ext cx="65328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solidFill>
                  <a:schemeClr val="dk1"/>
                </a:solidFill>
                <a:latin typeface="Dela Gothic One"/>
                <a:ea typeface="Dela Gothic One"/>
                <a:cs typeface="Dela Gothic One"/>
                <a:sym typeface="Dela Gothic One"/>
              </a:rPr>
              <a:t>BUDGET AWARENESS</a:t>
            </a:r>
            <a:endParaRPr sz="2000" b="0" i="0" u="none" strike="noStrike" cap="none" dirty="0">
              <a:solidFill>
                <a:schemeClr val="dk1"/>
              </a:solidFill>
              <a:latin typeface="Dela Gothic One"/>
              <a:ea typeface="Dela Gothic One"/>
              <a:cs typeface="Dela Gothic One"/>
              <a:sym typeface="Dela Gothic One"/>
            </a:endParaRPr>
          </a:p>
        </p:txBody>
      </p:sp>
      <p:sp>
        <p:nvSpPr>
          <p:cNvPr id="396" name="Google Shape;396;p62"/>
          <p:cNvSpPr txBox="1"/>
          <p:nvPr/>
        </p:nvSpPr>
        <p:spPr>
          <a:xfrm>
            <a:off x="2185832" y="1257000"/>
            <a:ext cx="5988900" cy="95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chemeClr val="dk1"/>
                </a:solidFill>
                <a:latin typeface="Trispace"/>
                <a:ea typeface="Trispace"/>
                <a:cs typeface="Trispace"/>
                <a:sym typeface="Trispace"/>
              </a:rPr>
              <a:t>Understand your budget</a:t>
            </a:r>
            <a:endParaRPr dirty="0">
              <a:solidFill>
                <a:schemeClr val="dk1"/>
              </a:solidFill>
              <a:latin typeface="Trispace"/>
              <a:ea typeface="Trispace"/>
              <a:cs typeface="Trispace"/>
              <a:sym typeface="Trispace"/>
            </a:endParaRPr>
          </a:p>
          <a:p>
            <a:pPr marL="0" marR="0" lvl="0" indent="0" algn="l" rtl="0">
              <a:lnSpc>
                <a:spcPct val="100000"/>
              </a:lnSpc>
              <a:spcBef>
                <a:spcPts val="0"/>
              </a:spcBef>
              <a:spcAft>
                <a:spcPts val="0"/>
              </a:spcAft>
              <a:buClr>
                <a:srgbClr val="000000"/>
              </a:buClr>
              <a:buSzPts val="1400"/>
              <a:buFont typeface="Arial"/>
              <a:buNone/>
            </a:pPr>
            <a:r>
              <a:rPr lang="en" dirty="0">
                <a:solidFill>
                  <a:schemeClr val="dk1"/>
                </a:solidFill>
                <a:latin typeface="Trispace"/>
                <a:ea typeface="Trispace"/>
                <a:cs typeface="Trispace"/>
                <a:sym typeface="Trispace"/>
              </a:rPr>
              <a:t>Our data recommends budget range of $1,500 to $6,000 depending on different needs and preferences</a:t>
            </a:r>
            <a:endParaRPr dirty="0">
              <a:solidFill>
                <a:schemeClr val="dk1"/>
              </a:solidFill>
              <a:latin typeface="Trispace"/>
              <a:ea typeface="Trispace"/>
              <a:cs typeface="Trispace"/>
              <a:sym typeface="Trispace"/>
            </a:endParaRPr>
          </a:p>
        </p:txBody>
      </p:sp>
      <p:sp>
        <p:nvSpPr>
          <p:cNvPr id="397" name="Google Shape;397;p62"/>
          <p:cNvSpPr txBox="1"/>
          <p:nvPr/>
        </p:nvSpPr>
        <p:spPr>
          <a:xfrm>
            <a:off x="2185832" y="2152850"/>
            <a:ext cx="54006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solidFill>
                  <a:schemeClr val="dk1"/>
                </a:solidFill>
                <a:latin typeface="Dela Gothic One"/>
                <a:ea typeface="Dela Gothic One"/>
                <a:cs typeface="Dela Gothic One"/>
                <a:sym typeface="Dela Gothic One"/>
              </a:rPr>
              <a:t>EXPLORE HOUSING TYPES</a:t>
            </a:r>
            <a:endParaRPr sz="2000" b="0" i="0" u="none" strike="noStrike" cap="none" dirty="0">
              <a:solidFill>
                <a:schemeClr val="dk1"/>
              </a:solidFill>
              <a:latin typeface="Dela Gothic One"/>
              <a:ea typeface="Dela Gothic One"/>
              <a:cs typeface="Dela Gothic One"/>
              <a:sym typeface="Dela Gothic One"/>
            </a:endParaRPr>
          </a:p>
        </p:txBody>
      </p:sp>
      <p:sp>
        <p:nvSpPr>
          <p:cNvPr id="398" name="Google Shape;398;p62"/>
          <p:cNvSpPr txBox="1"/>
          <p:nvPr/>
        </p:nvSpPr>
        <p:spPr>
          <a:xfrm>
            <a:off x="2185832" y="2571350"/>
            <a:ext cx="5988900" cy="7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Trispace"/>
                <a:ea typeface="Trispace"/>
                <a:cs typeface="Trispace"/>
                <a:sym typeface="Trispace"/>
              </a:rPr>
              <a:t>Multi-Family place for budget variety, </a:t>
            </a:r>
            <a:endParaRPr>
              <a:solidFill>
                <a:schemeClr val="dk1"/>
              </a:solidFill>
              <a:latin typeface="Trispace"/>
              <a:ea typeface="Trispace"/>
              <a:cs typeface="Trispace"/>
              <a:sym typeface="Trispace"/>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Trispace"/>
                <a:ea typeface="Trispace"/>
                <a:cs typeface="Trispace"/>
                <a:sym typeface="Trispace"/>
              </a:rPr>
              <a:t>Double-Family for consistency pricing, and Single-Family for variety options</a:t>
            </a:r>
            <a:endParaRPr sz="1400" b="0" i="0" u="none" strike="noStrike" cap="none">
              <a:solidFill>
                <a:schemeClr val="dk1"/>
              </a:solidFill>
              <a:latin typeface="Trispace"/>
              <a:ea typeface="Trispace"/>
              <a:cs typeface="Trispace"/>
              <a:sym typeface="Trispace"/>
            </a:endParaRPr>
          </a:p>
        </p:txBody>
      </p:sp>
      <p:cxnSp>
        <p:nvCxnSpPr>
          <p:cNvPr id="399" name="Google Shape;399;p62"/>
          <p:cNvCxnSpPr>
            <a:endCxn id="395" idx="1"/>
          </p:cNvCxnSpPr>
          <p:nvPr/>
        </p:nvCxnSpPr>
        <p:spPr>
          <a:xfrm>
            <a:off x="1277434" y="1045950"/>
            <a:ext cx="908400" cy="1800"/>
          </a:xfrm>
          <a:prstGeom prst="straightConnector1">
            <a:avLst/>
          </a:prstGeom>
          <a:noFill/>
          <a:ln w="9525" cap="flat" cmpd="sng">
            <a:solidFill>
              <a:schemeClr val="dk1"/>
            </a:solidFill>
            <a:prstDash val="solid"/>
            <a:round/>
            <a:headEnd type="none" w="sm" len="sm"/>
            <a:tailEnd type="oval" w="med" len="med"/>
          </a:ln>
        </p:spPr>
      </p:cxnSp>
      <p:cxnSp>
        <p:nvCxnSpPr>
          <p:cNvPr id="400" name="Google Shape;400;p62"/>
          <p:cNvCxnSpPr/>
          <p:nvPr/>
        </p:nvCxnSpPr>
        <p:spPr>
          <a:xfrm rot="-5400000" flipH="1">
            <a:off x="1030157" y="1292000"/>
            <a:ext cx="1320300" cy="831900"/>
          </a:xfrm>
          <a:prstGeom prst="bentConnector3">
            <a:avLst>
              <a:gd name="adj1" fmla="val 100008"/>
            </a:avLst>
          </a:prstGeom>
          <a:noFill/>
          <a:ln w="9525" cap="flat" cmpd="sng">
            <a:solidFill>
              <a:schemeClr val="dk1"/>
            </a:solidFill>
            <a:prstDash val="solid"/>
            <a:round/>
            <a:headEnd type="none" w="sm" len="sm"/>
            <a:tailEnd type="oval" w="med" len="med"/>
          </a:ln>
        </p:spPr>
      </p:cxnSp>
      <p:cxnSp>
        <p:nvCxnSpPr>
          <p:cNvPr id="401" name="Google Shape;401;p62"/>
          <p:cNvCxnSpPr>
            <a:endCxn id="402" idx="1"/>
          </p:cNvCxnSpPr>
          <p:nvPr/>
        </p:nvCxnSpPr>
        <p:spPr>
          <a:xfrm rot="-5400000" flipH="1">
            <a:off x="1078532" y="2569150"/>
            <a:ext cx="1302300" cy="912300"/>
          </a:xfrm>
          <a:prstGeom prst="bentConnector2">
            <a:avLst/>
          </a:prstGeom>
          <a:noFill/>
          <a:ln w="9525" cap="flat" cmpd="sng">
            <a:solidFill>
              <a:schemeClr val="dk1"/>
            </a:solidFill>
            <a:prstDash val="solid"/>
            <a:round/>
            <a:headEnd type="none" w="sm" len="sm"/>
            <a:tailEnd type="oval" w="med" len="med"/>
          </a:ln>
        </p:spPr>
      </p:cxnSp>
      <p:sp>
        <p:nvSpPr>
          <p:cNvPr id="402" name="Google Shape;402;p62"/>
          <p:cNvSpPr txBox="1"/>
          <p:nvPr/>
        </p:nvSpPr>
        <p:spPr>
          <a:xfrm>
            <a:off x="2185832" y="3467200"/>
            <a:ext cx="54006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dk1"/>
                </a:solidFill>
                <a:latin typeface="Dela Gothic One"/>
                <a:ea typeface="Dela Gothic One"/>
                <a:cs typeface="Dela Gothic One"/>
                <a:sym typeface="Dela Gothic One"/>
              </a:rPr>
              <a:t>CONSIDER DISTRICTS</a:t>
            </a:r>
            <a:endParaRPr sz="2000" b="0" i="0" u="none" strike="noStrike" cap="none">
              <a:solidFill>
                <a:schemeClr val="dk1"/>
              </a:solidFill>
              <a:latin typeface="Dela Gothic One"/>
              <a:ea typeface="Dela Gothic One"/>
              <a:cs typeface="Dela Gothic One"/>
              <a:sym typeface="Dela Gothic One"/>
            </a:endParaRPr>
          </a:p>
        </p:txBody>
      </p:sp>
      <p:sp>
        <p:nvSpPr>
          <p:cNvPr id="403" name="Google Shape;403;p62"/>
          <p:cNvSpPr txBox="1"/>
          <p:nvPr/>
        </p:nvSpPr>
        <p:spPr>
          <a:xfrm>
            <a:off x="2247131" y="3814400"/>
            <a:ext cx="5988900" cy="5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Trispace"/>
                <a:ea typeface="Trispace"/>
                <a:cs typeface="Trispace"/>
                <a:sym typeface="Trispace"/>
              </a:rPr>
              <a:t>Districts matter. Analyze district variations to align your choices with your envisioned lifestyle </a:t>
            </a:r>
            <a:endParaRPr sz="1400" b="0" i="0" u="none" strike="noStrike" cap="none">
              <a:solidFill>
                <a:schemeClr val="dk1"/>
              </a:solidFill>
              <a:latin typeface="Trispace"/>
              <a:ea typeface="Trispace"/>
              <a:cs typeface="Trispace"/>
              <a:sym typeface="Trispace"/>
            </a:endParaRPr>
          </a:p>
        </p:txBody>
      </p:sp>
    </p:spTree>
    <p:extLst>
      <p:ext uri="{BB962C8B-B14F-4D97-AF65-F5344CB8AC3E}">
        <p14:creationId xmlns:p14="http://schemas.microsoft.com/office/powerpoint/2010/main" val="1287372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394"/>
        <p:cNvGrpSpPr/>
        <p:nvPr/>
      </p:nvGrpSpPr>
      <p:grpSpPr>
        <a:xfrm>
          <a:off x="0" y="0"/>
          <a:ext cx="0" cy="0"/>
          <a:chOff x="0" y="0"/>
          <a:chExt cx="0" cy="0"/>
        </a:xfrm>
      </p:grpSpPr>
      <p:sp>
        <p:nvSpPr>
          <p:cNvPr id="2" name="Rectangle 1">
            <a:extLst>
              <a:ext uri="{FF2B5EF4-FFF2-40B4-BE49-F238E27FC236}">
                <a16:creationId xmlns:a16="http://schemas.microsoft.com/office/drawing/2014/main" id="{6E5948ED-CEC0-6218-ABBB-DD45F354DE6E}"/>
              </a:ext>
            </a:extLst>
          </p:cNvPr>
          <p:cNvSpPr/>
          <p:nvPr/>
        </p:nvSpPr>
        <p:spPr>
          <a:xfrm>
            <a:off x="2185832" y="838500"/>
            <a:ext cx="4772334" cy="413100"/>
          </a:xfrm>
          <a:prstGeom prst="rect">
            <a:avLst/>
          </a:prstGeom>
          <a:solidFill>
            <a:srgbClr val="552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Google Shape;395;p62"/>
          <p:cNvSpPr txBox="1"/>
          <p:nvPr/>
        </p:nvSpPr>
        <p:spPr>
          <a:xfrm>
            <a:off x="2185834" y="838500"/>
            <a:ext cx="65328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solidFill>
                  <a:schemeClr val="dk1"/>
                </a:solidFill>
                <a:latin typeface="Dela Gothic One"/>
                <a:ea typeface="Dela Gothic One"/>
                <a:cs typeface="Dela Gothic One"/>
                <a:sym typeface="Dela Gothic One"/>
              </a:rPr>
              <a:t>BUDGET AWARENESS</a:t>
            </a:r>
            <a:endParaRPr sz="2000" b="0" i="0" u="none" strike="noStrike" cap="none" dirty="0">
              <a:solidFill>
                <a:schemeClr val="dk1"/>
              </a:solidFill>
              <a:latin typeface="Dela Gothic One"/>
              <a:ea typeface="Dela Gothic One"/>
              <a:cs typeface="Dela Gothic One"/>
              <a:sym typeface="Dela Gothic One"/>
            </a:endParaRPr>
          </a:p>
        </p:txBody>
      </p:sp>
      <p:sp>
        <p:nvSpPr>
          <p:cNvPr id="396" name="Google Shape;396;p62"/>
          <p:cNvSpPr txBox="1"/>
          <p:nvPr/>
        </p:nvSpPr>
        <p:spPr>
          <a:xfrm>
            <a:off x="2185832" y="1257000"/>
            <a:ext cx="5988900" cy="95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chemeClr val="dk1"/>
                </a:solidFill>
                <a:latin typeface="Trispace"/>
                <a:ea typeface="Trispace"/>
                <a:cs typeface="Trispace"/>
                <a:sym typeface="Trispace"/>
              </a:rPr>
              <a:t>Understand your budget</a:t>
            </a:r>
            <a:endParaRPr dirty="0">
              <a:solidFill>
                <a:schemeClr val="dk1"/>
              </a:solidFill>
              <a:latin typeface="Trispace"/>
              <a:ea typeface="Trispace"/>
              <a:cs typeface="Trispace"/>
              <a:sym typeface="Trispace"/>
            </a:endParaRPr>
          </a:p>
          <a:p>
            <a:pPr marL="0" marR="0" lvl="0" indent="0" algn="l" rtl="0">
              <a:lnSpc>
                <a:spcPct val="100000"/>
              </a:lnSpc>
              <a:spcBef>
                <a:spcPts val="0"/>
              </a:spcBef>
              <a:spcAft>
                <a:spcPts val="0"/>
              </a:spcAft>
              <a:buClr>
                <a:srgbClr val="000000"/>
              </a:buClr>
              <a:buSzPts val="1400"/>
              <a:buFont typeface="Arial"/>
              <a:buNone/>
            </a:pPr>
            <a:r>
              <a:rPr lang="en" dirty="0">
                <a:solidFill>
                  <a:schemeClr val="dk1"/>
                </a:solidFill>
                <a:latin typeface="Trispace"/>
                <a:ea typeface="Trispace"/>
                <a:cs typeface="Trispace"/>
                <a:sym typeface="Trispace"/>
              </a:rPr>
              <a:t>Our data recommends budget range of $1,500 to $6,000 depending on different needs and preferences</a:t>
            </a:r>
            <a:endParaRPr dirty="0">
              <a:solidFill>
                <a:schemeClr val="dk1"/>
              </a:solidFill>
              <a:latin typeface="Trispace"/>
              <a:ea typeface="Trispace"/>
              <a:cs typeface="Trispace"/>
              <a:sym typeface="Trispace"/>
            </a:endParaRPr>
          </a:p>
        </p:txBody>
      </p:sp>
      <p:sp>
        <p:nvSpPr>
          <p:cNvPr id="397" name="Google Shape;397;p62"/>
          <p:cNvSpPr txBox="1"/>
          <p:nvPr/>
        </p:nvSpPr>
        <p:spPr>
          <a:xfrm>
            <a:off x="2185832" y="2152850"/>
            <a:ext cx="54006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solidFill>
                  <a:schemeClr val="dk1"/>
                </a:solidFill>
                <a:latin typeface="Dela Gothic One"/>
                <a:ea typeface="Dela Gothic One"/>
                <a:cs typeface="Dela Gothic One"/>
                <a:sym typeface="Dela Gothic One"/>
              </a:rPr>
              <a:t>EXPLORE HOUSING TYPES</a:t>
            </a:r>
            <a:endParaRPr sz="2000" b="0" i="0" u="none" strike="noStrike" cap="none" dirty="0">
              <a:solidFill>
                <a:schemeClr val="dk1"/>
              </a:solidFill>
              <a:latin typeface="Dela Gothic One"/>
              <a:ea typeface="Dela Gothic One"/>
              <a:cs typeface="Dela Gothic One"/>
              <a:sym typeface="Dela Gothic One"/>
            </a:endParaRPr>
          </a:p>
        </p:txBody>
      </p:sp>
      <p:sp>
        <p:nvSpPr>
          <p:cNvPr id="398" name="Google Shape;398;p62"/>
          <p:cNvSpPr txBox="1"/>
          <p:nvPr/>
        </p:nvSpPr>
        <p:spPr>
          <a:xfrm>
            <a:off x="2185832" y="2571350"/>
            <a:ext cx="5988900" cy="7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Trispace"/>
                <a:ea typeface="Trispace"/>
                <a:cs typeface="Trispace"/>
                <a:sym typeface="Trispace"/>
              </a:rPr>
              <a:t>Multi-Family place for budget variety, </a:t>
            </a:r>
            <a:endParaRPr>
              <a:solidFill>
                <a:schemeClr val="dk1"/>
              </a:solidFill>
              <a:latin typeface="Trispace"/>
              <a:ea typeface="Trispace"/>
              <a:cs typeface="Trispace"/>
              <a:sym typeface="Trispace"/>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Trispace"/>
                <a:ea typeface="Trispace"/>
                <a:cs typeface="Trispace"/>
                <a:sym typeface="Trispace"/>
              </a:rPr>
              <a:t>Double-Family for consistency pricing, and Single-Family for variety options</a:t>
            </a:r>
            <a:endParaRPr sz="1400" b="0" i="0" u="none" strike="noStrike" cap="none">
              <a:solidFill>
                <a:schemeClr val="dk1"/>
              </a:solidFill>
              <a:latin typeface="Trispace"/>
              <a:ea typeface="Trispace"/>
              <a:cs typeface="Trispace"/>
              <a:sym typeface="Trispace"/>
            </a:endParaRPr>
          </a:p>
        </p:txBody>
      </p:sp>
      <p:cxnSp>
        <p:nvCxnSpPr>
          <p:cNvPr id="399" name="Google Shape;399;p62"/>
          <p:cNvCxnSpPr>
            <a:endCxn id="395" idx="1"/>
          </p:cNvCxnSpPr>
          <p:nvPr/>
        </p:nvCxnSpPr>
        <p:spPr>
          <a:xfrm>
            <a:off x="1277434" y="1045950"/>
            <a:ext cx="908400" cy="1800"/>
          </a:xfrm>
          <a:prstGeom prst="straightConnector1">
            <a:avLst/>
          </a:prstGeom>
          <a:noFill/>
          <a:ln w="9525" cap="flat" cmpd="sng">
            <a:solidFill>
              <a:schemeClr val="dk1"/>
            </a:solidFill>
            <a:prstDash val="solid"/>
            <a:round/>
            <a:headEnd type="none" w="sm" len="sm"/>
            <a:tailEnd type="oval" w="med" len="med"/>
          </a:ln>
        </p:spPr>
      </p:cxnSp>
      <p:cxnSp>
        <p:nvCxnSpPr>
          <p:cNvPr id="400" name="Google Shape;400;p62"/>
          <p:cNvCxnSpPr/>
          <p:nvPr/>
        </p:nvCxnSpPr>
        <p:spPr>
          <a:xfrm rot="-5400000" flipH="1">
            <a:off x="1030157" y="1292000"/>
            <a:ext cx="1320300" cy="831900"/>
          </a:xfrm>
          <a:prstGeom prst="bentConnector3">
            <a:avLst>
              <a:gd name="adj1" fmla="val 100008"/>
            </a:avLst>
          </a:prstGeom>
          <a:noFill/>
          <a:ln w="9525" cap="flat" cmpd="sng">
            <a:solidFill>
              <a:schemeClr val="dk1"/>
            </a:solidFill>
            <a:prstDash val="solid"/>
            <a:round/>
            <a:headEnd type="none" w="sm" len="sm"/>
            <a:tailEnd type="oval" w="med" len="med"/>
          </a:ln>
        </p:spPr>
      </p:cxnSp>
      <p:cxnSp>
        <p:nvCxnSpPr>
          <p:cNvPr id="401" name="Google Shape;401;p62"/>
          <p:cNvCxnSpPr>
            <a:endCxn id="402" idx="1"/>
          </p:cNvCxnSpPr>
          <p:nvPr/>
        </p:nvCxnSpPr>
        <p:spPr>
          <a:xfrm rot="-5400000" flipH="1">
            <a:off x="1078532" y="2569150"/>
            <a:ext cx="1302300" cy="912300"/>
          </a:xfrm>
          <a:prstGeom prst="bentConnector2">
            <a:avLst/>
          </a:prstGeom>
          <a:noFill/>
          <a:ln w="9525" cap="flat" cmpd="sng">
            <a:solidFill>
              <a:schemeClr val="dk1"/>
            </a:solidFill>
            <a:prstDash val="solid"/>
            <a:round/>
            <a:headEnd type="none" w="sm" len="sm"/>
            <a:tailEnd type="oval" w="med" len="med"/>
          </a:ln>
        </p:spPr>
      </p:cxnSp>
      <p:sp>
        <p:nvSpPr>
          <p:cNvPr id="402" name="Google Shape;402;p62"/>
          <p:cNvSpPr txBox="1"/>
          <p:nvPr/>
        </p:nvSpPr>
        <p:spPr>
          <a:xfrm>
            <a:off x="2185832" y="3467200"/>
            <a:ext cx="5400600" cy="4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a:solidFill>
                  <a:schemeClr val="dk1"/>
                </a:solidFill>
                <a:latin typeface="Dela Gothic One"/>
                <a:ea typeface="Dela Gothic One"/>
                <a:cs typeface="Dela Gothic One"/>
                <a:sym typeface="Dela Gothic One"/>
              </a:rPr>
              <a:t>CONSIDER DISTRICTS</a:t>
            </a:r>
            <a:endParaRPr sz="2000" b="0" i="0" u="none" strike="noStrike" cap="none">
              <a:solidFill>
                <a:schemeClr val="dk1"/>
              </a:solidFill>
              <a:latin typeface="Dela Gothic One"/>
              <a:ea typeface="Dela Gothic One"/>
              <a:cs typeface="Dela Gothic One"/>
              <a:sym typeface="Dela Gothic One"/>
            </a:endParaRPr>
          </a:p>
        </p:txBody>
      </p:sp>
      <p:sp>
        <p:nvSpPr>
          <p:cNvPr id="403" name="Google Shape;403;p62"/>
          <p:cNvSpPr txBox="1"/>
          <p:nvPr/>
        </p:nvSpPr>
        <p:spPr>
          <a:xfrm>
            <a:off x="2247131" y="3814400"/>
            <a:ext cx="5988900" cy="5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Trispace"/>
                <a:ea typeface="Trispace"/>
                <a:cs typeface="Trispace"/>
                <a:sym typeface="Trispace"/>
              </a:rPr>
              <a:t>Districts matter. Analyze district variations to align your choices with your envisioned lifestyle </a:t>
            </a:r>
            <a:endParaRPr sz="1400" b="0" i="0" u="none" strike="noStrike" cap="none">
              <a:solidFill>
                <a:schemeClr val="dk1"/>
              </a:solidFill>
              <a:latin typeface="Trispace"/>
              <a:ea typeface="Trispace"/>
              <a:cs typeface="Trispace"/>
              <a:sym typeface="Trispace"/>
            </a:endParaRPr>
          </a:p>
        </p:txBody>
      </p:sp>
    </p:spTree>
    <p:extLst>
      <p:ext uri="{BB962C8B-B14F-4D97-AF65-F5344CB8AC3E}">
        <p14:creationId xmlns:p14="http://schemas.microsoft.com/office/powerpoint/2010/main" val="34142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58025E-6 L 0 0.2574 " pathEditMode="relative" rAng="0" ptsTypes="AA">
                                      <p:cBhvr>
                                        <p:cTn id="6" dur="1000" fill="hold"/>
                                        <p:tgtEl>
                                          <p:spTgt spid="2"/>
                                        </p:tgtEl>
                                        <p:attrNameLst>
                                          <p:attrName>ppt_x</p:attrName>
                                          <p:attrName>ppt_y</p:attrName>
                                        </p:attrNameLst>
                                      </p:cBhvr>
                                      <p:rCtr x="0" y="1287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 0.2574 L 0 0.51111 " pathEditMode="relative" rAng="0" ptsTypes="AA">
                                      <p:cBhvr>
                                        <p:cTn id="10" dur="1000" fill="hold"/>
                                        <p:tgtEl>
                                          <p:spTgt spid="2"/>
                                        </p:tgtEl>
                                        <p:attrNameLst>
                                          <p:attrName>ppt_x</p:attrName>
                                          <p:attrName>ppt_y</p:attrName>
                                        </p:attrNameLst>
                                      </p:cBhvr>
                                      <p:rCtr x="0" y="1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18"/>
        <p:cNvGrpSpPr/>
        <p:nvPr/>
      </p:nvGrpSpPr>
      <p:grpSpPr>
        <a:xfrm>
          <a:off x="0" y="0"/>
          <a:ext cx="0" cy="0"/>
          <a:chOff x="0" y="0"/>
          <a:chExt cx="0" cy="0"/>
        </a:xfrm>
      </p:grpSpPr>
      <p:sp>
        <p:nvSpPr>
          <p:cNvPr id="5" name="Rectangle 4">
            <a:extLst>
              <a:ext uri="{FF2B5EF4-FFF2-40B4-BE49-F238E27FC236}">
                <a16:creationId xmlns:a16="http://schemas.microsoft.com/office/drawing/2014/main" id="{625CA162-F64E-4A44-47DF-483593229C2F}"/>
              </a:ext>
            </a:extLst>
          </p:cNvPr>
          <p:cNvSpPr/>
          <p:nvPr/>
        </p:nvSpPr>
        <p:spPr>
          <a:xfrm>
            <a:off x="4634049" y="3051294"/>
            <a:ext cx="3029864" cy="319431"/>
          </a:xfrm>
          <a:prstGeom prst="rect">
            <a:avLst/>
          </a:prstGeom>
          <a:solidFill>
            <a:srgbClr val="A08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3203424-AB84-AC1F-9C21-F8514E6ADA9E}"/>
              </a:ext>
            </a:extLst>
          </p:cNvPr>
          <p:cNvSpPr/>
          <p:nvPr/>
        </p:nvSpPr>
        <p:spPr>
          <a:xfrm>
            <a:off x="617900" y="3072109"/>
            <a:ext cx="2776229" cy="319431"/>
          </a:xfrm>
          <a:prstGeom prst="rect">
            <a:avLst/>
          </a:prstGeom>
          <a:solidFill>
            <a:srgbClr val="A08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D568A18-F81C-87DA-6A82-FD3F87FE00D5}"/>
              </a:ext>
            </a:extLst>
          </p:cNvPr>
          <p:cNvSpPr/>
          <p:nvPr/>
        </p:nvSpPr>
        <p:spPr>
          <a:xfrm>
            <a:off x="4634049" y="1540083"/>
            <a:ext cx="3161597" cy="319431"/>
          </a:xfrm>
          <a:prstGeom prst="rect">
            <a:avLst/>
          </a:prstGeom>
          <a:solidFill>
            <a:srgbClr val="A08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E89DA9F-A942-798C-1E2F-98DD25058E8D}"/>
              </a:ext>
            </a:extLst>
          </p:cNvPr>
          <p:cNvSpPr/>
          <p:nvPr/>
        </p:nvSpPr>
        <p:spPr>
          <a:xfrm>
            <a:off x="617900" y="1532500"/>
            <a:ext cx="2621246" cy="319431"/>
          </a:xfrm>
          <a:prstGeom prst="rect">
            <a:avLst/>
          </a:prstGeom>
          <a:solidFill>
            <a:srgbClr val="A08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64"/>
          <p:cNvSpPr txBox="1">
            <a:spLocks noGrp="1"/>
          </p:cNvSpPr>
          <p:nvPr>
            <p:ph type="title"/>
          </p:nvPr>
        </p:nvSpPr>
        <p:spPr>
          <a:xfrm>
            <a:off x="617925" y="1461575"/>
            <a:ext cx="37542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Diverse Market</a:t>
            </a:r>
            <a:endParaRPr>
              <a:solidFill>
                <a:schemeClr val="dk2"/>
              </a:solidFill>
            </a:endParaRPr>
          </a:p>
        </p:txBody>
      </p:sp>
      <p:sp>
        <p:nvSpPr>
          <p:cNvPr id="420" name="Google Shape;420;p64"/>
          <p:cNvSpPr txBox="1">
            <a:spLocks noGrp="1"/>
          </p:cNvSpPr>
          <p:nvPr>
            <p:ph type="subTitle" idx="1"/>
          </p:nvPr>
        </p:nvSpPr>
        <p:spPr>
          <a:xfrm>
            <a:off x="617950" y="1810700"/>
            <a:ext cx="3754200" cy="828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SF housing market is diverse</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Histogram shows widespread options for those looking to upgrade or first-time homebuyers</a:t>
            </a:r>
            <a:endParaRPr>
              <a:solidFill>
                <a:schemeClr val="dk2"/>
              </a:solidFill>
            </a:endParaRPr>
          </a:p>
          <a:p>
            <a:pPr marL="0" lvl="0" indent="0" algn="l" rtl="0">
              <a:spcBef>
                <a:spcPts val="1000"/>
              </a:spcBef>
              <a:spcAft>
                <a:spcPts val="1000"/>
              </a:spcAft>
              <a:buNone/>
            </a:pPr>
            <a:endParaRPr>
              <a:solidFill>
                <a:schemeClr val="dk2"/>
              </a:solidFill>
            </a:endParaRPr>
          </a:p>
        </p:txBody>
      </p:sp>
      <p:sp>
        <p:nvSpPr>
          <p:cNvPr id="421" name="Google Shape;421;p64"/>
          <p:cNvSpPr txBox="1">
            <a:spLocks noGrp="1"/>
          </p:cNvSpPr>
          <p:nvPr>
            <p:ph type="title" idx="2"/>
          </p:nvPr>
        </p:nvSpPr>
        <p:spPr>
          <a:xfrm>
            <a:off x="4634075" y="1461575"/>
            <a:ext cx="35472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House Size Matters</a:t>
            </a:r>
            <a:endParaRPr>
              <a:solidFill>
                <a:schemeClr val="dk2"/>
              </a:solidFill>
            </a:endParaRPr>
          </a:p>
        </p:txBody>
      </p:sp>
      <p:sp>
        <p:nvSpPr>
          <p:cNvPr id="422" name="Google Shape;422;p64"/>
          <p:cNvSpPr txBox="1">
            <a:spLocks noGrp="1"/>
          </p:cNvSpPr>
          <p:nvPr>
            <p:ph type="subTitle" idx="3"/>
          </p:nvPr>
        </p:nvSpPr>
        <p:spPr>
          <a:xfrm>
            <a:off x="4634075" y="1810750"/>
            <a:ext cx="4037400" cy="828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Consider area</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Find a home that fits your lifestyle</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Refer to the average size panel snapshot for more information</a:t>
            </a:r>
            <a:endParaRPr>
              <a:solidFill>
                <a:schemeClr val="dk2"/>
              </a:solidFill>
            </a:endParaRPr>
          </a:p>
          <a:p>
            <a:pPr marL="0" lvl="0" indent="0" algn="l" rtl="0">
              <a:spcBef>
                <a:spcPts val="1000"/>
              </a:spcBef>
              <a:spcAft>
                <a:spcPts val="1000"/>
              </a:spcAft>
              <a:buNone/>
            </a:pPr>
            <a:endParaRPr>
              <a:solidFill>
                <a:schemeClr val="dk2"/>
              </a:solidFill>
            </a:endParaRPr>
          </a:p>
        </p:txBody>
      </p:sp>
      <p:sp>
        <p:nvSpPr>
          <p:cNvPr id="423" name="Google Shape;423;p64"/>
          <p:cNvSpPr txBox="1">
            <a:spLocks noGrp="1"/>
          </p:cNvSpPr>
          <p:nvPr>
            <p:ph type="title" idx="4"/>
          </p:nvPr>
        </p:nvSpPr>
        <p:spPr>
          <a:xfrm>
            <a:off x="617950" y="3021525"/>
            <a:ext cx="37542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Pets &amp; Amenities</a:t>
            </a:r>
            <a:endParaRPr>
              <a:solidFill>
                <a:schemeClr val="dk2"/>
              </a:solidFill>
            </a:endParaRPr>
          </a:p>
        </p:txBody>
      </p:sp>
      <p:sp>
        <p:nvSpPr>
          <p:cNvPr id="424" name="Google Shape;424;p64"/>
          <p:cNvSpPr txBox="1">
            <a:spLocks noGrp="1"/>
          </p:cNvSpPr>
          <p:nvPr>
            <p:ph type="subTitle" idx="5"/>
          </p:nvPr>
        </p:nvSpPr>
        <p:spPr>
          <a:xfrm>
            <a:off x="617950" y="3370725"/>
            <a:ext cx="3754200" cy="828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Pet policies &amp; amenities from bar gauge &amp; pie chart</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Be prepared for house search if you have pets or prefer in-unit laundry</a:t>
            </a:r>
            <a:endParaRPr>
              <a:solidFill>
                <a:schemeClr val="dk2"/>
              </a:solidFill>
            </a:endParaRPr>
          </a:p>
        </p:txBody>
      </p:sp>
      <p:sp>
        <p:nvSpPr>
          <p:cNvPr id="425" name="Google Shape;425;p64"/>
          <p:cNvSpPr txBox="1">
            <a:spLocks noGrp="1"/>
          </p:cNvSpPr>
          <p:nvPr>
            <p:ph type="title" idx="6"/>
          </p:nvPr>
        </p:nvSpPr>
        <p:spPr>
          <a:xfrm>
            <a:off x="4634075" y="3021525"/>
            <a:ext cx="40374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Tailor Your Choice</a:t>
            </a:r>
            <a:endParaRPr>
              <a:solidFill>
                <a:schemeClr val="dk2"/>
              </a:solidFill>
            </a:endParaRPr>
          </a:p>
        </p:txBody>
      </p:sp>
      <p:sp>
        <p:nvSpPr>
          <p:cNvPr id="426" name="Google Shape;426;p64"/>
          <p:cNvSpPr txBox="1">
            <a:spLocks noGrp="1"/>
          </p:cNvSpPr>
          <p:nvPr>
            <p:ph type="subTitle" idx="7"/>
          </p:nvPr>
        </p:nvSpPr>
        <p:spPr>
          <a:xfrm>
            <a:off x="4634075" y="3370725"/>
            <a:ext cx="4037400" cy="828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Bar chart illustrates housing options based on pricing (min &amp; max)</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Know what you want and need for a perfect fit</a:t>
            </a:r>
            <a:endParaRPr>
              <a:solidFill>
                <a:schemeClr val="dk2"/>
              </a:solidFill>
            </a:endParaRPr>
          </a:p>
        </p:txBody>
      </p:sp>
      <p:cxnSp>
        <p:nvCxnSpPr>
          <p:cNvPr id="427" name="Google Shape;427;p64"/>
          <p:cNvCxnSpPr/>
          <p:nvPr/>
        </p:nvCxnSpPr>
        <p:spPr>
          <a:xfrm rot="10800000" flipH="1">
            <a:off x="1161700" y="1186463"/>
            <a:ext cx="1283100" cy="7800"/>
          </a:xfrm>
          <a:prstGeom prst="straightConnector1">
            <a:avLst/>
          </a:prstGeom>
          <a:noFill/>
          <a:ln w="9525" cap="flat" cmpd="sng">
            <a:solidFill>
              <a:srgbClr val="674EA7"/>
            </a:solidFill>
            <a:prstDash val="solid"/>
            <a:round/>
            <a:headEnd type="none" w="sm" len="sm"/>
            <a:tailEnd type="none" w="sm" len="sm"/>
          </a:ln>
        </p:spPr>
      </p:cxnSp>
      <p:sp>
        <p:nvSpPr>
          <p:cNvPr id="428" name="Google Shape;428;p64"/>
          <p:cNvSpPr txBox="1">
            <a:spLocks noGrp="1"/>
          </p:cNvSpPr>
          <p:nvPr>
            <p:ph type="title" idx="2"/>
          </p:nvPr>
        </p:nvSpPr>
        <p:spPr>
          <a:xfrm>
            <a:off x="1018600" y="381825"/>
            <a:ext cx="1569300" cy="93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5000">
                <a:solidFill>
                  <a:srgbClr val="674EA7"/>
                </a:solidFill>
              </a:rPr>
              <a:t>04</a:t>
            </a:r>
            <a:endParaRPr sz="5000">
              <a:solidFill>
                <a:srgbClr val="674EA7"/>
              </a:solidFill>
            </a:endParaRPr>
          </a:p>
        </p:txBody>
      </p:sp>
      <p:sp>
        <p:nvSpPr>
          <p:cNvPr id="429" name="Google Shape;429;p64"/>
          <p:cNvSpPr txBox="1">
            <a:spLocks noGrp="1"/>
          </p:cNvSpPr>
          <p:nvPr>
            <p:ph type="title"/>
          </p:nvPr>
        </p:nvSpPr>
        <p:spPr>
          <a:xfrm>
            <a:off x="2587900" y="551475"/>
            <a:ext cx="5351400" cy="59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sz="4100">
                <a:solidFill>
                  <a:schemeClr val="dk2"/>
                </a:solidFill>
              </a:rPr>
              <a:t>CONCLUSIONS</a:t>
            </a:r>
            <a:endParaRPr sz="4100">
              <a:solidFill>
                <a:schemeClr val="dk2"/>
              </a:solidFill>
            </a:endParaRPr>
          </a:p>
        </p:txBody>
      </p:sp>
    </p:spTree>
    <p:extLst>
      <p:ext uri="{BB962C8B-B14F-4D97-AF65-F5344CB8AC3E}">
        <p14:creationId xmlns:p14="http://schemas.microsoft.com/office/powerpoint/2010/main" val="3467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fltVal val="0"/>
                                          </p:val>
                                        </p:tav>
                                        <p:tav tm="100000">
                                          <p:val>
                                            <p:strVal val="#ppt_w"/>
                                          </p:val>
                                        </p:tav>
                                      </p:tavLst>
                                    </p:anim>
                                    <p:anim calcmode="lin" valueType="num">
                                      <p:cBhvr>
                                        <p:cTn id="18" dur="750" fill="hold"/>
                                        <p:tgtEl>
                                          <p:spTgt spid="4"/>
                                        </p:tgtEl>
                                        <p:attrNameLst>
                                          <p:attrName>ppt_h</p:attrName>
                                        </p:attrNameLst>
                                      </p:cBhvr>
                                      <p:tavLst>
                                        <p:tav tm="0">
                                          <p:val>
                                            <p:fltVal val="0"/>
                                          </p:val>
                                        </p:tav>
                                        <p:tav tm="100000">
                                          <p:val>
                                            <p:strVal val="#ppt_h"/>
                                          </p:val>
                                        </p:tav>
                                      </p:tavLst>
                                    </p:anim>
                                    <p:animEffect transition="in" filter="fade">
                                      <p:cBhvr>
                                        <p:cTn id="19" dur="75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750" fill="hold"/>
                                        <p:tgtEl>
                                          <p:spTgt spid="5"/>
                                        </p:tgtEl>
                                        <p:attrNameLst>
                                          <p:attrName>ppt_w</p:attrName>
                                        </p:attrNameLst>
                                      </p:cBhvr>
                                      <p:tavLst>
                                        <p:tav tm="0">
                                          <p:val>
                                            <p:fltVal val="0"/>
                                          </p:val>
                                        </p:tav>
                                        <p:tav tm="100000">
                                          <p:val>
                                            <p:strVal val="#ppt_w"/>
                                          </p:val>
                                        </p:tav>
                                      </p:tavLst>
                                    </p:anim>
                                    <p:anim calcmode="lin" valueType="num">
                                      <p:cBhvr>
                                        <p:cTn id="23" dur="750" fill="hold"/>
                                        <p:tgtEl>
                                          <p:spTgt spid="5"/>
                                        </p:tgtEl>
                                        <p:attrNameLst>
                                          <p:attrName>ppt_h</p:attrName>
                                        </p:attrNameLst>
                                      </p:cBhvr>
                                      <p:tavLst>
                                        <p:tav tm="0">
                                          <p:val>
                                            <p:fltVal val="0"/>
                                          </p:val>
                                        </p:tav>
                                        <p:tav tm="100000">
                                          <p:val>
                                            <p:strVal val="#ppt_h"/>
                                          </p:val>
                                        </p:tav>
                                      </p:tavLst>
                                    </p:anim>
                                    <p:animEffect transition="in" filter="fade">
                                      <p:cBhvr>
                                        <p:cTn id="2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692375" y="1364100"/>
            <a:ext cx="2397900" cy="153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74EA7"/>
                </a:solidFill>
              </a:rPr>
              <a:t>What is a reasonable budget range to live in SF?</a:t>
            </a:r>
            <a:endParaRPr>
              <a:solidFill>
                <a:srgbClr val="674EA7"/>
              </a:solidFill>
            </a:endParaRPr>
          </a:p>
        </p:txBody>
      </p:sp>
      <p:sp>
        <p:nvSpPr>
          <p:cNvPr id="409" name="Google Shape;409;p63"/>
          <p:cNvSpPr txBox="1">
            <a:spLocks noGrp="1"/>
          </p:cNvSpPr>
          <p:nvPr>
            <p:ph type="title" idx="2"/>
          </p:nvPr>
        </p:nvSpPr>
        <p:spPr>
          <a:xfrm>
            <a:off x="3393900" y="2177700"/>
            <a:ext cx="2397900" cy="14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74EA7"/>
                </a:solidFill>
              </a:rPr>
              <a:t>What are the amenities that SF houses offers? </a:t>
            </a:r>
            <a:endParaRPr dirty="0">
              <a:solidFill>
                <a:srgbClr val="674EA7"/>
              </a:solidFill>
            </a:endParaRPr>
          </a:p>
        </p:txBody>
      </p:sp>
      <p:sp>
        <p:nvSpPr>
          <p:cNvPr id="410" name="Google Shape;410;p63"/>
          <p:cNvSpPr txBox="1">
            <a:spLocks noGrp="1"/>
          </p:cNvSpPr>
          <p:nvPr>
            <p:ph type="title" idx="4"/>
          </p:nvPr>
        </p:nvSpPr>
        <p:spPr>
          <a:xfrm>
            <a:off x="6053725" y="2797450"/>
            <a:ext cx="2397900" cy="14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74EA7"/>
                </a:solidFill>
              </a:rPr>
              <a:t>How much space do I have if I want to live in SF?</a:t>
            </a:r>
            <a:endParaRPr dirty="0">
              <a:solidFill>
                <a:srgbClr val="674EA7"/>
              </a:solidFill>
            </a:endParaRPr>
          </a:p>
        </p:txBody>
      </p:sp>
      <p:sp>
        <p:nvSpPr>
          <p:cNvPr id="411" name="Google Shape;411;p63"/>
          <p:cNvSpPr txBox="1">
            <a:spLocks noGrp="1"/>
          </p:cNvSpPr>
          <p:nvPr>
            <p:ph type="title" idx="6"/>
          </p:nvPr>
        </p:nvSpPr>
        <p:spPr>
          <a:xfrm>
            <a:off x="634050" y="539500"/>
            <a:ext cx="7875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Answers to Stakeholders’ Questions</a:t>
            </a:r>
            <a:endParaRPr>
              <a:solidFill>
                <a:schemeClr val="dk2"/>
              </a:solidFill>
            </a:endParaRPr>
          </a:p>
        </p:txBody>
      </p:sp>
    </p:spTree>
    <p:extLst>
      <p:ext uri="{BB962C8B-B14F-4D97-AF65-F5344CB8AC3E}">
        <p14:creationId xmlns:p14="http://schemas.microsoft.com/office/powerpoint/2010/main" val="206301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31"/>
        <p:cNvGrpSpPr/>
        <p:nvPr/>
      </p:nvGrpSpPr>
      <p:grpSpPr>
        <a:xfrm>
          <a:off x="0" y="0"/>
          <a:ext cx="0" cy="0"/>
          <a:chOff x="0" y="0"/>
          <a:chExt cx="0" cy="0"/>
        </a:xfrm>
      </p:grpSpPr>
      <p:sp>
        <p:nvSpPr>
          <p:cNvPr id="232" name="Google Shape;232;p41"/>
          <p:cNvSpPr txBox="1">
            <a:spLocks noGrp="1"/>
          </p:cNvSpPr>
          <p:nvPr>
            <p:ph type="title"/>
          </p:nvPr>
        </p:nvSpPr>
        <p:spPr>
          <a:xfrm>
            <a:off x="2286325" y="1784175"/>
            <a:ext cx="5589900" cy="104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5200">
                <a:solidFill>
                  <a:schemeClr val="dk1"/>
                </a:solidFill>
              </a:rPr>
              <a:t>ABOUT THE PROJECT</a:t>
            </a:r>
            <a:endParaRPr sz="5200">
              <a:solidFill>
                <a:schemeClr val="dk1"/>
              </a:solidFill>
            </a:endParaRPr>
          </a:p>
        </p:txBody>
      </p:sp>
      <p:sp>
        <p:nvSpPr>
          <p:cNvPr id="233" name="Google Shape;233;p41"/>
          <p:cNvSpPr txBox="1">
            <a:spLocks noGrp="1"/>
          </p:cNvSpPr>
          <p:nvPr>
            <p:ph type="title" idx="2"/>
          </p:nvPr>
        </p:nvSpPr>
        <p:spPr>
          <a:xfrm>
            <a:off x="713225" y="1784163"/>
            <a:ext cx="1398600" cy="104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solidFill>
                  <a:srgbClr val="D9D2E9"/>
                </a:solidFill>
              </a:rPr>
              <a:t>01</a:t>
            </a:r>
            <a:endParaRPr>
              <a:solidFill>
                <a:srgbClr val="D9D2E9"/>
              </a:solidFill>
            </a:endParaRPr>
          </a:p>
        </p:txBody>
      </p:sp>
      <p:cxnSp>
        <p:nvCxnSpPr>
          <p:cNvPr id="234" name="Google Shape;234;p41"/>
          <p:cNvCxnSpPr/>
          <p:nvPr/>
        </p:nvCxnSpPr>
        <p:spPr>
          <a:xfrm>
            <a:off x="862625" y="2829363"/>
            <a:ext cx="1099800" cy="0"/>
          </a:xfrm>
          <a:prstGeom prst="straightConnector1">
            <a:avLst/>
          </a:prstGeom>
          <a:noFill/>
          <a:ln w="9525" cap="flat" cmpd="sng">
            <a:solidFill>
              <a:srgbClr val="D9D2E9"/>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692375" y="1364100"/>
            <a:ext cx="2397900" cy="153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74EA7"/>
                </a:solidFill>
              </a:rPr>
              <a:t>What is a reasonable budget range to live in SF?</a:t>
            </a:r>
            <a:endParaRPr>
              <a:solidFill>
                <a:srgbClr val="674EA7"/>
              </a:solidFill>
            </a:endParaRPr>
          </a:p>
        </p:txBody>
      </p:sp>
      <p:sp>
        <p:nvSpPr>
          <p:cNvPr id="409" name="Google Shape;409;p63"/>
          <p:cNvSpPr txBox="1">
            <a:spLocks noGrp="1"/>
          </p:cNvSpPr>
          <p:nvPr>
            <p:ph type="title" idx="2"/>
          </p:nvPr>
        </p:nvSpPr>
        <p:spPr>
          <a:xfrm>
            <a:off x="3393900" y="2177700"/>
            <a:ext cx="2397900" cy="14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74EA7"/>
                </a:solidFill>
              </a:rPr>
              <a:t>What are the amenities that SF houses offers? </a:t>
            </a:r>
            <a:endParaRPr dirty="0">
              <a:solidFill>
                <a:srgbClr val="674EA7"/>
              </a:solidFill>
            </a:endParaRPr>
          </a:p>
        </p:txBody>
      </p:sp>
      <p:sp>
        <p:nvSpPr>
          <p:cNvPr id="410" name="Google Shape;410;p63"/>
          <p:cNvSpPr txBox="1">
            <a:spLocks noGrp="1"/>
          </p:cNvSpPr>
          <p:nvPr>
            <p:ph type="title" idx="4"/>
          </p:nvPr>
        </p:nvSpPr>
        <p:spPr>
          <a:xfrm>
            <a:off x="6053725" y="2797450"/>
            <a:ext cx="2397900" cy="14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74EA7"/>
                </a:solidFill>
              </a:rPr>
              <a:t>How much space do I have if I want to live in SF?</a:t>
            </a:r>
            <a:endParaRPr dirty="0">
              <a:solidFill>
                <a:srgbClr val="674EA7"/>
              </a:solidFill>
            </a:endParaRPr>
          </a:p>
        </p:txBody>
      </p:sp>
      <p:sp>
        <p:nvSpPr>
          <p:cNvPr id="411" name="Google Shape;411;p63"/>
          <p:cNvSpPr txBox="1">
            <a:spLocks noGrp="1"/>
          </p:cNvSpPr>
          <p:nvPr>
            <p:ph type="title" idx="6"/>
          </p:nvPr>
        </p:nvSpPr>
        <p:spPr>
          <a:xfrm>
            <a:off x="634050" y="539500"/>
            <a:ext cx="7875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Answers to Stakeholders’ Questions</a:t>
            </a:r>
            <a:endParaRPr>
              <a:solidFill>
                <a:schemeClr val="dk2"/>
              </a:solidFill>
            </a:endParaRPr>
          </a:p>
        </p:txBody>
      </p:sp>
      <p:sp>
        <p:nvSpPr>
          <p:cNvPr id="412" name="Google Shape;412;p63"/>
          <p:cNvSpPr txBox="1"/>
          <p:nvPr/>
        </p:nvSpPr>
        <p:spPr>
          <a:xfrm>
            <a:off x="762500" y="2797450"/>
            <a:ext cx="2052900" cy="18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Trispace"/>
                <a:ea typeface="Trispace"/>
                <a:cs typeface="Trispace"/>
                <a:sym typeface="Trispace"/>
              </a:rPr>
              <a:t>$2,000 to $3,500 for single</a:t>
            </a:r>
            <a:endParaRPr dirty="0">
              <a:solidFill>
                <a:schemeClr val="dk2"/>
              </a:solidFill>
              <a:latin typeface="Trispace"/>
              <a:ea typeface="Trispace"/>
              <a:cs typeface="Trispace"/>
              <a:sym typeface="Trispace"/>
            </a:endParaRPr>
          </a:p>
          <a:p>
            <a:pPr marL="0" lvl="0" indent="0" algn="l" rtl="0">
              <a:spcBef>
                <a:spcPts val="0"/>
              </a:spcBef>
              <a:spcAft>
                <a:spcPts val="0"/>
              </a:spcAft>
              <a:buNone/>
            </a:pPr>
            <a:r>
              <a:rPr lang="en" dirty="0">
                <a:solidFill>
                  <a:schemeClr val="dk2"/>
                </a:solidFill>
                <a:latin typeface="Trispace"/>
                <a:ea typeface="Trispace"/>
                <a:cs typeface="Trispace"/>
                <a:sym typeface="Trispace"/>
              </a:rPr>
              <a:t>$4,000 for family</a:t>
            </a:r>
            <a:endParaRPr dirty="0">
              <a:solidFill>
                <a:schemeClr val="dk2"/>
              </a:solidFill>
              <a:latin typeface="Trispace"/>
              <a:ea typeface="Trispace"/>
              <a:cs typeface="Trispace"/>
              <a:sym typeface="Trispace"/>
            </a:endParaRPr>
          </a:p>
          <a:p>
            <a:pPr marL="0" lvl="0" indent="0" algn="l" rtl="0">
              <a:spcBef>
                <a:spcPts val="0"/>
              </a:spcBef>
              <a:spcAft>
                <a:spcPts val="0"/>
              </a:spcAft>
              <a:buNone/>
            </a:pPr>
            <a:endParaRPr sz="1300" i="1" dirty="0">
              <a:solidFill>
                <a:schemeClr val="dk2"/>
              </a:solidFill>
              <a:latin typeface="Trispace"/>
              <a:ea typeface="Trispace"/>
              <a:cs typeface="Trispace"/>
              <a:sym typeface="Trispace"/>
            </a:endParaRPr>
          </a:p>
          <a:p>
            <a:pPr marL="0" lvl="0" indent="0" algn="l" rtl="0">
              <a:spcBef>
                <a:spcPts val="0"/>
              </a:spcBef>
              <a:spcAft>
                <a:spcPts val="0"/>
              </a:spcAft>
              <a:buNone/>
            </a:pPr>
            <a:r>
              <a:rPr lang="en" sz="1300" i="1" dirty="0">
                <a:solidFill>
                  <a:schemeClr val="dk2"/>
                </a:solidFill>
                <a:latin typeface="Trispace"/>
                <a:ea typeface="Trispace"/>
                <a:cs typeface="Trispace"/>
                <a:sym typeface="Trispace"/>
              </a:rPr>
              <a:t>Refer to histogram, trend chart, comparison tables</a:t>
            </a:r>
            <a:endParaRPr sz="1300" i="1" dirty="0">
              <a:solidFill>
                <a:schemeClr val="dk2"/>
              </a:solidFill>
              <a:latin typeface="Trispace"/>
              <a:ea typeface="Trispace"/>
              <a:cs typeface="Trispace"/>
              <a:sym typeface="Trispace"/>
            </a:endParaRPr>
          </a:p>
        </p:txBody>
      </p:sp>
    </p:spTree>
    <p:extLst>
      <p:ext uri="{BB962C8B-B14F-4D97-AF65-F5344CB8AC3E}">
        <p14:creationId xmlns:p14="http://schemas.microsoft.com/office/powerpoint/2010/main" val="2048573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692375" y="1364100"/>
            <a:ext cx="2397900" cy="153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74EA7"/>
                </a:solidFill>
              </a:rPr>
              <a:t>What is a reasonable budget range to live in SF?</a:t>
            </a:r>
            <a:endParaRPr>
              <a:solidFill>
                <a:srgbClr val="674EA7"/>
              </a:solidFill>
            </a:endParaRPr>
          </a:p>
        </p:txBody>
      </p:sp>
      <p:sp>
        <p:nvSpPr>
          <p:cNvPr id="409" name="Google Shape;409;p63"/>
          <p:cNvSpPr txBox="1">
            <a:spLocks noGrp="1"/>
          </p:cNvSpPr>
          <p:nvPr>
            <p:ph type="title" idx="2"/>
          </p:nvPr>
        </p:nvSpPr>
        <p:spPr>
          <a:xfrm>
            <a:off x="3352200" y="1364100"/>
            <a:ext cx="2397900" cy="14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74EA7"/>
                </a:solidFill>
              </a:rPr>
              <a:t>What are the amenities that SF houses offers? </a:t>
            </a:r>
            <a:endParaRPr dirty="0">
              <a:solidFill>
                <a:srgbClr val="674EA7"/>
              </a:solidFill>
            </a:endParaRPr>
          </a:p>
        </p:txBody>
      </p:sp>
      <p:sp>
        <p:nvSpPr>
          <p:cNvPr id="410" name="Google Shape;410;p63"/>
          <p:cNvSpPr txBox="1">
            <a:spLocks noGrp="1"/>
          </p:cNvSpPr>
          <p:nvPr>
            <p:ph type="title" idx="4"/>
          </p:nvPr>
        </p:nvSpPr>
        <p:spPr>
          <a:xfrm>
            <a:off x="6053725" y="2797450"/>
            <a:ext cx="2397900" cy="14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674EA7"/>
                </a:solidFill>
              </a:rPr>
              <a:t>How much space do I have if I want to live in SF?</a:t>
            </a:r>
            <a:endParaRPr dirty="0">
              <a:solidFill>
                <a:srgbClr val="674EA7"/>
              </a:solidFill>
            </a:endParaRPr>
          </a:p>
        </p:txBody>
      </p:sp>
      <p:sp>
        <p:nvSpPr>
          <p:cNvPr id="411" name="Google Shape;411;p63"/>
          <p:cNvSpPr txBox="1">
            <a:spLocks noGrp="1"/>
          </p:cNvSpPr>
          <p:nvPr>
            <p:ph type="title" idx="6"/>
          </p:nvPr>
        </p:nvSpPr>
        <p:spPr>
          <a:xfrm>
            <a:off x="634050" y="539500"/>
            <a:ext cx="7875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Answers to Stakeholders’ Questions</a:t>
            </a:r>
            <a:endParaRPr>
              <a:solidFill>
                <a:schemeClr val="dk2"/>
              </a:solidFill>
            </a:endParaRPr>
          </a:p>
        </p:txBody>
      </p:sp>
      <p:sp>
        <p:nvSpPr>
          <p:cNvPr id="412" name="Google Shape;412;p63"/>
          <p:cNvSpPr txBox="1"/>
          <p:nvPr/>
        </p:nvSpPr>
        <p:spPr>
          <a:xfrm>
            <a:off x="762500" y="2797450"/>
            <a:ext cx="2052900" cy="18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Trispace"/>
                <a:ea typeface="Trispace"/>
                <a:cs typeface="Trispace"/>
                <a:sym typeface="Trispace"/>
              </a:rPr>
              <a:t>$2,000 to $3,500 for single</a:t>
            </a:r>
            <a:endParaRPr dirty="0">
              <a:solidFill>
                <a:schemeClr val="dk2"/>
              </a:solidFill>
              <a:latin typeface="Trispace"/>
              <a:ea typeface="Trispace"/>
              <a:cs typeface="Trispace"/>
              <a:sym typeface="Trispace"/>
            </a:endParaRPr>
          </a:p>
          <a:p>
            <a:pPr marL="0" lvl="0" indent="0" algn="l" rtl="0">
              <a:spcBef>
                <a:spcPts val="0"/>
              </a:spcBef>
              <a:spcAft>
                <a:spcPts val="0"/>
              </a:spcAft>
              <a:buNone/>
            </a:pPr>
            <a:r>
              <a:rPr lang="en" dirty="0">
                <a:solidFill>
                  <a:schemeClr val="dk2"/>
                </a:solidFill>
                <a:latin typeface="Trispace"/>
                <a:ea typeface="Trispace"/>
                <a:cs typeface="Trispace"/>
                <a:sym typeface="Trispace"/>
              </a:rPr>
              <a:t>$4,000 for family</a:t>
            </a:r>
            <a:endParaRPr dirty="0">
              <a:solidFill>
                <a:schemeClr val="dk2"/>
              </a:solidFill>
              <a:latin typeface="Trispace"/>
              <a:ea typeface="Trispace"/>
              <a:cs typeface="Trispace"/>
              <a:sym typeface="Trispace"/>
            </a:endParaRPr>
          </a:p>
          <a:p>
            <a:pPr marL="0" lvl="0" indent="0" algn="l" rtl="0">
              <a:spcBef>
                <a:spcPts val="0"/>
              </a:spcBef>
              <a:spcAft>
                <a:spcPts val="0"/>
              </a:spcAft>
              <a:buNone/>
            </a:pPr>
            <a:endParaRPr sz="1300" i="1" dirty="0">
              <a:solidFill>
                <a:schemeClr val="dk2"/>
              </a:solidFill>
              <a:latin typeface="Trispace"/>
              <a:ea typeface="Trispace"/>
              <a:cs typeface="Trispace"/>
              <a:sym typeface="Trispace"/>
            </a:endParaRPr>
          </a:p>
          <a:p>
            <a:pPr marL="0" lvl="0" indent="0" algn="l" rtl="0">
              <a:spcBef>
                <a:spcPts val="0"/>
              </a:spcBef>
              <a:spcAft>
                <a:spcPts val="0"/>
              </a:spcAft>
              <a:buNone/>
            </a:pPr>
            <a:r>
              <a:rPr lang="en" sz="1300" i="1" dirty="0">
                <a:solidFill>
                  <a:schemeClr val="dk2"/>
                </a:solidFill>
                <a:latin typeface="Trispace"/>
                <a:ea typeface="Trispace"/>
                <a:cs typeface="Trispace"/>
                <a:sym typeface="Trispace"/>
              </a:rPr>
              <a:t>Refer to histogram, trend chart, comparison tables</a:t>
            </a:r>
            <a:endParaRPr sz="1300" i="1" dirty="0">
              <a:solidFill>
                <a:schemeClr val="dk2"/>
              </a:solidFill>
              <a:latin typeface="Trispace"/>
              <a:ea typeface="Trispace"/>
              <a:cs typeface="Trispace"/>
              <a:sym typeface="Trispace"/>
            </a:endParaRPr>
          </a:p>
        </p:txBody>
      </p:sp>
      <p:sp>
        <p:nvSpPr>
          <p:cNvPr id="2" name="Google Shape;413;p63">
            <a:extLst>
              <a:ext uri="{FF2B5EF4-FFF2-40B4-BE49-F238E27FC236}">
                <a16:creationId xmlns:a16="http://schemas.microsoft.com/office/drawing/2014/main" id="{6F2BDE4B-6D33-97F0-1ECE-72178D6455B7}"/>
              </a:ext>
            </a:extLst>
          </p:cNvPr>
          <p:cNvSpPr txBox="1"/>
          <p:nvPr/>
        </p:nvSpPr>
        <p:spPr>
          <a:xfrm>
            <a:off x="3352200" y="2797450"/>
            <a:ext cx="2378700" cy="16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rispace"/>
                <a:ea typeface="Trispace"/>
                <a:cs typeface="Trispace"/>
                <a:sym typeface="Trispace"/>
              </a:rPr>
              <a:t>Laundry, pet policy, parking</a:t>
            </a:r>
            <a:endParaRPr>
              <a:solidFill>
                <a:schemeClr val="dk2"/>
              </a:solidFill>
              <a:latin typeface="Trispace"/>
              <a:ea typeface="Trispace"/>
              <a:cs typeface="Trispace"/>
              <a:sym typeface="Trispace"/>
            </a:endParaRPr>
          </a:p>
          <a:p>
            <a:pPr marL="0" lvl="0" indent="0" algn="l" rtl="0">
              <a:spcBef>
                <a:spcPts val="0"/>
              </a:spcBef>
              <a:spcAft>
                <a:spcPts val="0"/>
              </a:spcAft>
              <a:buNone/>
            </a:pPr>
            <a:r>
              <a:rPr lang="en">
                <a:solidFill>
                  <a:schemeClr val="dk2"/>
                </a:solidFill>
                <a:latin typeface="Trispace"/>
                <a:ea typeface="Trispace"/>
                <a:cs typeface="Trispace"/>
                <a:sym typeface="Trispace"/>
              </a:rPr>
              <a:t>Prices vary depending on amenities available</a:t>
            </a:r>
            <a:endParaRPr>
              <a:solidFill>
                <a:schemeClr val="dk2"/>
              </a:solidFill>
              <a:latin typeface="Trispace"/>
              <a:ea typeface="Trispace"/>
              <a:cs typeface="Trispace"/>
              <a:sym typeface="Trispace"/>
            </a:endParaRPr>
          </a:p>
          <a:p>
            <a:pPr marL="0" lvl="0" indent="0" algn="l" rtl="0">
              <a:spcBef>
                <a:spcPts val="0"/>
              </a:spcBef>
              <a:spcAft>
                <a:spcPts val="0"/>
              </a:spcAft>
              <a:buNone/>
            </a:pPr>
            <a:endParaRPr>
              <a:solidFill>
                <a:schemeClr val="dk2"/>
              </a:solidFill>
              <a:latin typeface="Trispace"/>
              <a:ea typeface="Trispace"/>
              <a:cs typeface="Trispace"/>
              <a:sym typeface="Trispace"/>
            </a:endParaRPr>
          </a:p>
          <a:p>
            <a:pPr marL="0" lvl="0" indent="0" algn="l" rtl="0">
              <a:spcBef>
                <a:spcPts val="0"/>
              </a:spcBef>
              <a:spcAft>
                <a:spcPts val="0"/>
              </a:spcAft>
              <a:buNone/>
            </a:pPr>
            <a:r>
              <a:rPr lang="en" sz="1300" i="1">
                <a:solidFill>
                  <a:schemeClr val="dk2"/>
                </a:solidFill>
                <a:latin typeface="Trispace"/>
                <a:ea typeface="Trispace"/>
                <a:cs typeface="Trispace"/>
                <a:sym typeface="Trispace"/>
              </a:rPr>
              <a:t>Refer to pie chart &amp; bar gauge</a:t>
            </a:r>
            <a:endParaRPr sz="1300" i="1">
              <a:solidFill>
                <a:schemeClr val="dk2"/>
              </a:solidFill>
              <a:latin typeface="Trispace"/>
              <a:ea typeface="Trispace"/>
              <a:cs typeface="Trispace"/>
              <a:sym typeface="Trispace"/>
            </a:endParaRPr>
          </a:p>
          <a:p>
            <a:pPr marL="0" lvl="0" indent="0" algn="l" rtl="0">
              <a:spcBef>
                <a:spcPts val="0"/>
              </a:spcBef>
              <a:spcAft>
                <a:spcPts val="0"/>
              </a:spcAft>
              <a:buNone/>
            </a:pPr>
            <a:endParaRPr>
              <a:solidFill>
                <a:schemeClr val="dk2"/>
              </a:solidFill>
              <a:latin typeface="Trispace"/>
              <a:ea typeface="Trispace"/>
              <a:cs typeface="Trispace"/>
              <a:sym typeface="Trispace"/>
            </a:endParaRPr>
          </a:p>
        </p:txBody>
      </p:sp>
    </p:spTree>
    <p:extLst>
      <p:ext uri="{BB962C8B-B14F-4D97-AF65-F5344CB8AC3E}">
        <p14:creationId xmlns:p14="http://schemas.microsoft.com/office/powerpoint/2010/main" val="29981901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692375" y="1364100"/>
            <a:ext cx="2397900" cy="153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74EA7"/>
                </a:solidFill>
              </a:rPr>
              <a:t>What is a reasonable budget range to live in SF?</a:t>
            </a:r>
            <a:endParaRPr>
              <a:solidFill>
                <a:srgbClr val="674EA7"/>
              </a:solidFill>
            </a:endParaRPr>
          </a:p>
        </p:txBody>
      </p:sp>
      <p:sp>
        <p:nvSpPr>
          <p:cNvPr id="409" name="Google Shape;409;p63"/>
          <p:cNvSpPr txBox="1">
            <a:spLocks noGrp="1"/>
          </p:cNvSpPr>
          <p:nvPr>
            <p:ph type="title" idx="2"/>
          </p:nvPr>
        </p:nvSpPr>
        <p:spPr>
          <a:xfrm>
            <a:off x="3352200" y="1364100"/>
            <a:ext cx="2397900" cy="14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74EA7"/>
                </a:solidFill>
              </a:rPr>
              <a:t>What are the amenities that SF houses offers? </a:t>
            </a:r>
            <a:endParaRPr>
              <a:solidFill>
                <a:srgbClr val="674EA7"/>
              </a:solidFill>
            </a:endParaRPr>
          </a:p>
        </p:txBody>
      </p:sp>
      <p:sp>
        <p:nvSpPr>
          <p:cNvPr id="410" name="Google Shape;410;p63"/>
          <p:cNvSpPr txBox="1">
            <a:spLocks noGrp="1"/>
          </p:cNvSpPr>
          <p:nvPr>
            <p:ph type="title" idx="4"/>
          </p:nvPr>
        </p:nvSpPr>
        <p:spPr>
          <a:xfrm>
            <a:off x="6012025" y="1364100"/>
            <a:ext cx="2397900" cy="14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74EA7"/>
                </a:solidFill>
              </a:rPr>
              <a:t>How much space do I have if I want to live in SF?</a:t>
            </a:r>
            <a:endParaRPr>
              <a:solidFill>
                <a:srgbClr val="674EA7"/>
              </a:solidFill>
            </a:endParaRPr>
          </a:p>
        </p:txBody>
      </p:sp>
      <p:sp>
        <p:nvSpPr>
          <p:cNvPr id="411" name="Google Shape;411;p63"/>
          <p:cNvSpPr txBox="1">
            <a:spLocks noGrp="1"/>
          </p:cNvSpPr>
          <p:nvPr>
            <p:ph type="title" idx="6"/>
          </p:nvPr>
        </p:nvSpPr>
        <p:spPr>
          <a:xfrm>
            <a:off x="634050" y="539500"/>
            <a:ext cx="7875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Answers to Stakeholders’ Questions</a:t>
            </a:r>
            <a:endParaRPr>
              <a:solidFill>
                <a:schemeClr val="dk2"/>
              </a:solidFill>
            </a:endParaRPr>
          </a:p>
        </p:txBody>
      </p:sp>
      <p:sp>
        <p:nvSpPr>
          <p:cNvPr id="412" name="Google Shape;412;p63"/>
          <p:cNvSpPr txBox="1"/>
          <p:nvPr/>
        </p:nvSpPr>
        <p:spPr>
          <a:xfrm>
            <a:off x="762500" y="2797450"/>
            <a:ext cx="2052900" cy="18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Trispace"/>
                <a:ea typeface="Trispace"/>
                <a:cs typeface="Trispace"/>
                <a:sym typeface="Trispace"/>
              </a:rPr>
              <a:t>$2,000 to $3,500 for single</a:t>
            </a:r>
            <a:endParaRPr dirty="0">
              <a:solidFill>
                <a:schemeClr val="dk2"/>
              </a:solidFill>
              <a:latin typeface="Trispace"/>
              <a:ea typeface="Trispace"/>
              <a:cs typeface="Trispace"/>
              <a:sym typeface="Trispace"/>
            </a:endParaRPr>
          </a:p>
          <a:p>
            <a:pPr marL="0" lvl="0" indent="0" algn="l" rtl="0">
              <a:spcBef>
                <a:spcPts val="0"/>
              </a:spcBef>
              <a:spcAft>
                <a:spcPts val="0"/>
              </a:spcAft>
              <a:buNone/>
            </a:pPr>
            <a:r>
              <a:rPr lang="en" dirty="0">
                <a:solidFill>
                  <a:schemeClr val="dk2"/>
                </a:solidFill>
                <a:latin typeface="Trispace"/>
                <a:ea typeface="Trispace"/>
                <a:cs typeface="Trispace"/>
                <a:sym typeface="Trispace"/>
              </a:rPr>
              <a:t>$4,000 for family</a:t>
            </a:r>
            <a:endParaRPr dirty="0">
              <a:solidFill>
                <a:schemeClr val="dk2"/>
              </a:solidFill>
              <a:latin typeface="Trispace"/>
              <a:ea typeface="Trispace"/>
              <a:cs typeface="Trispace"/>
              <a:sym typeface="Trispace"/>
            </a:endParaRPr>
          </a:p>
          <a:p>
            <a:pPr marL="0" lvl="0" indent="0" algn="l" rtl="0">
              <a:spcBef>
                <a:spcPts val="0"/>
              </a:spcBef>
              <a:spcAft>
                <a:spcPts val="0"/>
              </a:spcAft>
              <a:buNone/>
            </a:pPr>
            <a:endParaRPr sz="1300" i="1" dirty="0">
              <a:solidFill>
                <a:schemeClr val="dk2"/>
              </a:solidFill>
              <a:latin typeface="Trispace"/>
              <a:ea typeface="Trispace"/>
              <a:cs typeface="Trispace"/>
              <a:sym typeface="Trispace"/>
            </a:endParaRPr>
          </a:p>
          <a:p>
            <a:pPr marL="0" lvl="0" indent="0" algn="l" rtl="0">
              <a:spcBef>
                <a:spcPts val="0"/>
              </a:spcBef>
              <a:spcAft>
                <a:spcPts val="0"/>
              </a:spcAft>
              <a:buNone/>
            </a:pPr>
            <a:r>
              <a:rPr lang="en" sz="1300" i="1" dirty="0">
                <a:solidFill>
                  <a:schemeClr val="dk2"/>
                </a:solidFill>
                <a:latin typeface="Trispace"/>
                <a:ea typeface="Trispace"/>
                <a:cs typeface="Trispace"/>
                <a:sym typeface="Trispace"/>
              </a:rPr>
              <a:t>Refer to histogram, trend chart, comparison tables</a:t>
            </a:r>
            <a:endParaRPr sz="1300" i="1" dirty="0">
              <a:solidFill>
                <a:schemeClr val="dk2"/>
              </a:solidFill>
              <a:latin typeface="Trispace"/>
              <a:ea typeface="Trispace"/>
              <a:cs typeface="Trispace"/>
              <a:sym typeface="Trispace"/>
            </a:endParaRPr>
          </a:p>
        </p:txBody>
      </p:sp>
      <p:sp>
        <p:nvSpPr>
          <p:cNvPr id="413" name="Google Shape;413;p63"/>
          <p:cNvSpPr txBox="1"/>
          <p:nvPr/>
        </p:nvSpPr>
        <p:spPr>
          <a:xfrm>
            <a:off x="3352200" y="2797450"/>
            <a:ext cx="2378700" cy="16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rispace"/>
                <a:ea typeface="Trispace"/>
                <a:cs typeface="Trispace"/>
                <a:sym typeface="Trispace"/>
              </a:rPr>
              <a:t>Laundry, pet policy, parking</a:t>
            </a:r>
            <a:endParaRPr>
              <a:solidFill>
                <a:schemeClr val="dk2"/>
              </a:solidFill>
              <a:latin typeface="Trispace"/>
              <a:ea typeface="Trispace"/>
              <a:cs typeface="Trispace"/>
              <a:sym typeface="Trispace"/>
            </a:endParaRPr>
          </a:p>
          <a:p>
            <a:pPr marL="0" lvl="0" indent="0" algn="l" rtl="0">
              <a:spcBef>
                <a:spcPts val="0"/>
              </a:spcBef>
              <a:spcAft>
                <a:spcPts val="0"/>
              </a:spcAft>
              <a:buNone/>
            </a:pPr>
            <a:r>
              <a:rPr lang="en">
                <a:solidFill>
                  <a:schemeClr val="dk2"/>
                </a:solidFill>
                <a:latin typeface="Trispace"/>
                <a:ea typeface="Trispace"/>
                <a:cs typeface="Trispace"/>
                <a:sym typeface="Trispace"/>
              </a:rPr>
              <a:t>Prices vary depending on amenities available</a:t>
            </a:r>
            <a:endParaRPr>
              <a:solidFill>
                <a:schemeClr val="dk2"/>
              </a:solidFill>
              <a:latin typeface="Trispace"/>
              <a:ea typeface="Trispace"/>
              <a:cs typeface="Trispace"/>
              <a:sym typeface="Trispace"/>
            </a:endParaRPr>
          </a:p>
          <a:p>
            <a:pPr marL="0" lvl="0" indent="0" algn="l" rtl="0">
              <a:spcBef>
                <a:spcPts val="0"/>
              </a:spcBef>
              <a:spcAft>
                <a:spcPts val="0"/>
              </a:spcAft>
              <a:buNone/>
            </a:pPr>
            <a:endParaRPr>
              <a:solidFill>
                <a:schemeClr val="dk2"/>
              </a:solidFill>
              <a:latin typeface="Trispace"/>
              <a:ea typeface="Trispace"/>
              <a:cs typeface="Trispace"/>
              <a:sym typeface="Trispace"/>
            </a:endParaRPr>
          </a:p>
          <a:p>
            <a:pPr marL="0" lvl="0" indent="0" algn="l" rtl="0">
              <a:spcBef>
                <a:spcPts val="0"/>
              </a:spcBef>
              <a:spcAft>
                <a:spcPts val="0"/>
              </a:spcAft>
              <a:buNone/>
            </a:pPr>
            <a:r>
              <a:rPr lang="en" sz="1300" i="1">
                <a:solidFill>
                  <a:schemeClr val="dk2"/>
                </a:solidFill>
                <a:latin typeface="Trispace"/>
                <a:ea typeface="Trispace"/>
                <a:cs typeface="Trispace"/>
                <a:sym typeface="Trispace"/>
              </a:rPr>
              <a:t>Refer to pie chart &amp; bar gauge</a:t>
            </a:r>
            <a:endParaRPr sz="1300" i="1">
              <a:solidFill>
                <a:schemeClr val="dk2"/>
              </a:solidFill>
              <a:latin typeface="Trispace"/>
              <a:ea typeface="Trispace"/>
              <a:cs typeface="Trispace"/>
              <a:sym typeface="Trispace"/>
            </a:endParaRPr>
          </a:p>
          <a:p>
            <a:pPr marL="0" lvl="0" indent="0" algn="l" rtl="0">
              <a:spcBef>
                <a:spcPts val="0"/>
              </a:spcBef>
              <a:spcAft>
                <a:spcPts val="0"/>
              </a:spcAft>
              <a:buNone/>
            </a:pPr>
            <a:endParaRPr>
              <a:solidFill>
                <a:schemeClr val="dk2"/>
              </a:solidFill>
              <a:latin typeface="Trispace"/>
              <a:ea typeface="Trispace"/>
              <a:cs typeface="Trispace"/>
              <a:sym typeface="Trispace"/>
            </a:endParaRPr>
          </a:p>
        </p:txBody>
      </p:sp>
      <p:sp>
        <p:nvSpPr>
          <p:cNvPr id="414" name="Google Shape;414;p63"/>
          <p:cNvSpPr txBox="1"/>
          <p:nvPr/>
        </p:nvSpPr>
        <p:spPr>
          <a:xfrm>
            <a:off x="6021625" y="2797500"/>
            <a:ext cx="2430000" cy="18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rispace"/>
                <a:ea typeface="Trispace"/>
                <a:cs typeface="Trispace"/>
                <a:sym typeface="Trispace"/>
              </a:rPr>
              <a:t>Average house size is 977 sqft</a:t>
            </a:r>
            <a:endParaRPr>
              <a:solidFill>
                <a:schemeClr val="dk2"/>
              </a:solidFill>
              <a:latin typeface="Trispace"/>
              <a:ea typeface="Trispace"/>
              <a:cs typeface="Trispace"/>
              <a:sym typeface="Trispace"/>
            </a:endParaRPr>
          </a:p>
          <a:p>
            <a:pPr marL="0" lvl="0" indent="0" algn="l" rtl="0">
              <a:spcBef>
                <a:spcPts val="0"/>
              </a:spcBef>
              <a:spcAft>
                <a:spcPts val="0"/>
              </a:spcAft>
              <a:buNone/>
            </a:pPr>
            <a:r>
              <a:rPr lang="en">
                <a:solidFill>
                  <a:schemeClr val="dk2"/>
                </a:solidFill>
                <a:latin typeface="Trispace"/>
                <a:ea typeface="Trispace"/>
                <a:cs typeface="Trispace"/>
                <a:sym typeface="Trispace"/>
              </a:rPr>
              <a:t>Sizes depend on personal preferences &amp; amenities needed </a:t>
            </a:r>
            <a:endParaRPr>
              <a:solidFill>
                <a:schemeClr val="dk2"/>
              </a:solidFill>
              <a:latin typeface="Trispace"/>
              <a:ea typeface="Trispace"/>
              <a:cs typeface="Trispace"/>
              <a:sym typeface="Trispace"/>
            </a:endParaRPr>
          </a:p>
          <a:p>
            <a:pPr marL="0" lvl="0" indent="0" algn="l" rtl="0">
              <a:spcBef>
                <a:spcPts val="0"/>
              </a:spcBef>
              <a:spcAft>
                <a:spcPts val="0"/>
              </a:spcAft>
              <a:buNone/>
            </a:pPr>
            <a:endParaRPr>
              <a:solidFill>
                <a:schemeClr val="dk2"/>
              </a:solidFill>
              <a:latin typeface="Trispace"/>
              <a:ea typeface="Trispace"/>
              <a:cs typeface="Trispace"/>
              <a:sym typeface="Trispace"/>
            </a:endParaRPr>
          </a:p>
          <a:p>
            <a:pPr marL="0" lvl="0" indent="0" algn="l" rtl="0">
              <a:spcBef>
                <a:spcPts val="0"/>
              </a:spcBef>
              <a:spcAft>
                <a:spcPts val="0"/>
              </a:spcAft>
              <a:buNone/>
            </a:pPr>
            <a:r>
              <a:rPr lang="en" sz="1300" i="1">
                <a:solidFill>
                  <a:schemeClr val="dk2"/>
                </a:solidFill>
                <a:latin typeface="Trispace"/>
                <a:ea typeface="Trispace"/>
                <a:cs typeface="Trispace"/>
                <a:sym typeface="Trispace"/>
              </a:rPr>
              <a:t>Refer to comparison tables &amp; stat visual</a:t>
            </a:r>
            <a:endParaRPr sz="1300" i="1">
              <a:solidFill>
                <a:schemeClr val="dk2"/>
              </a:solidFill>
              <a:latin typeface="Trispace"/>
              <a:ea typeface="Trispace"/>
              <a:cs typeface="Trispace"/>
              <a:sym typeface="Trispace"/>
            </a:endParaRPr>
          </a:p>
          <a:p>
            <a:pPr marL="0" lvl="0" indent="0" algn="l" rtl="0">
              <a:spcBef>
                <a:spcPts val="0"/>
              </a:spcBef>
              <a:spcAft>
                <a:spcPts val="0"/>
              </a:spcAft>
              <a:buNone/>
            </a:pPr>
            <a:endParaRPr>
              <a:solidFill>
                <a:schemeClr val="dk2"/>
              </a:solidFill>
              <a:latin typeface="Trispace"/>
              <a:ea typeface="Trispace"/>
              <a:cs typeface="Trispace"/>
              <a:sym typeface="Trispace"/>
            </a:endParaRPr>
          </a:p>
        </p:txBody>
      </p:sp>
    </p:spTree>
    <p:extLst>
      <p:ext uri="{BB962C8B-B14F-4D97-AF65-F5344CB8AC3E}">
        <p14:creationId xmlns:p14="http://schemas.microsoft.com/office/powerpoint/2010/main" val="23991454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33"/>
        <p:cNvGrpSpPr/>
        <p:nvPr/>
      </p:nvGrpSpPr>
      <p:grpSpPr>
        <a:xfrm>
          <a:off x="0" y="0"/>
          <a:ext cx="0" cy="0"/>
          <a:chOff x="0" y="0"/>
          <a:chExt cx="0" cy="0"/>
        </a:xfrm>
      </p:grpSpPr>
      <p:sp>
        <p:nvSpPr>
          <p:cNvPr id="434" name="Google Shape;434;p65"/>
          <p:cNvSpPr txBox="1">
            <a:spLocks noGrp="1"/>
          </p:cNvSpPr>
          <p:nvPr>
            <p:ph type="title"/>
          </p:nvPr>
        </p:nvSpPr>
        <p:spPr>
          <a:xfrm>
            <a:off x="2105059" y="1446152"/>
            <a:ext cx="4763400" cy="104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THANKS!</a:t>
            </a:r>
            <a:endParaRPr/>
          </a:p>
        </p:txBody>
      </p:sp>
      <p:sp>
        <p:nvSpPr>
          <p:cNvPr id="439" name="Google Shape;439;p65"/>
          <p:cNvSpPr txBox="1">
            <a:spLocks noGrp="1"/>
          </p:cNvSpPr>
          <p:nvPr>
            <p:ph type="subTitle" idx="1"/>
          </p:nvPr>
        </p:nvSpPr>
        <p:spPr>
          <a:xfrm>
            <a:off x="2105059" y="2490449"/>
            <a:ext cx="4763400" cy="82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1100"/>
              <a:buFont typeface="Arial"/>
              <a:buNone/>
            </a:pPr>
            <a:r>
              <a:rPr lang="en" dirty="0"/>
              <a:t>Do you have any questions?</a:t>
            </a:r>
            <a:endParaRPr dirty="0"/>
          </a:p>
          <a:p>
            <a:pPr marL="0" lvl="0" indent="0" algn="ctr" rtl="0">
              <a:lnSpc>
                <a:spcPct val="100000"/>
              </a:lnSpc>
              <a:spcBef>
                <a:spcPts val="0"/>
              </a:spcBef>
              <a:spcAft>
                <a:spcPts val="0"/>
              </a:spcAft>
              <a:buSzPts val="1400"/>
              <a:buNone/>
            </a:pPr>
            <a:endParaRPr dirty="0"/>
          </a:p>
          <a:p>
            <a:pPr marL="0" lvl="0" indent="0" algn="ctr" rtl="0">
              <a:lnSpc>
                <a:spcPct val="100000"/>
              </a:lnSpc>
              <a:spcBef>
                <a:spcPts val="0"/>
              </a:spcBef>
              <a:spcAft>
                <a:spcPts val="0"/>
              </a:spcAft>
              <a:buSzPts val="1400"/>
              <a:buNone/>
            </a:pPr>
            <a:r>
              <a:rPr lang="en" u="sng" dirty="0">
                <a:solidFill>
                  <a:schemeClr val="bg2"/>
                </a:solidFill>
                <a:hlinkClick r:id="rId3">
                  <a:extLst>
                    <a:ext uri="{A12FA001-AC4F-418D-AE19-62706E023703}">
                      <ahyp:hlinkClr xmlns:ahyp="http://schemas.microsoft.com/office/drawing/2018/hyperlinkcolor" val="tx"/>
                    </a:ext>
                  </a:extLst>
                </a:hlinkClick>
              </a:rPr>
              <a:t>Click to Grafana Dashboard</a:t>
            </a:r>
            <a:endParaRPr dirty="0">
              <a:solidFill>
                <a:schemeClr val="bg2"/>
              </a:solidFill>
            </a:endParaRPr>
          </a:p>
          <a:p>
            <a:pPr marL="0" lvl="0" indent="0" algn="ctr" rtl="0">
              <a:lnSpc>
                <a:spcPct val="100000"/>
              </a:lnSpc>
              <a:spcBef>
                <a:spcPts val="0"/>
              </a:spcBef>
              <a:spcAft>
                <a:spcPts val="0"/>
              </a:spcAft>
              <a:buSzPts val="1400"/>
              <a:buNone/>
            </a:pPr>
            <a:endParaRPr dirty="0"/>
          </a:p>
        </p:txBody>
      </p:sp>
      <p:sp>
        <p:nvSpPr>
          <p:cNvPr id="2" name="Rectangle 1">
            <a:extLst>
              <a:ext uri="{FF2B5EF4-FFF2-40B4-BE49-F238E27FC236}">
                <a16:creationId xmlns:a16="http://schemas.microsoft.com/office/drawing/2014/main" id="{1E453D1C-55B7-E9C5-94B9-B2957781022B}"/>
              </a:ext>
            </a:extLst>
          </p:cNvPr>
          <p:cNvSpPr/>
          <p:nvPr/>
        </p:nvSpPr>
        <p:spPr>
          <a:xfrm>
            <a:off x="503695" y="3448373"/>
            <a:ext cx="5664630" cy="1044300"/>
          </a:xfrm>
          <a:prstGeom prst="rect">
            <a:avLst/>
          </a:prstGeom>
          <a:solidFill>
            <a:srgbClr val="D1C4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38"/>
        <p:cNvGrpSpPr/>
        <p:nvPr/>
      </p:nvGrpSpPr>
      <p:grpSpPr>
        <a:xfrm>
          <a:off x="0" y="0"/>
          <a:ext cx="0" cy="0"/>
          <a:chOff x="0" y="0"/>
          <a:chExt cx="0" cy="0"/>
        </a:xfrm>
      </p:grpSpPr>
      <p:sp>
        <p:nvSpPr>
          <p:cNvPr id="239" name="Google Shape;239;p42"/>
          <p:cNvSpPr txBox="1">
            <a:spLocks noGrp="1"/>
          </p:cNvSpPr>
          <p:nvPr>
            <p:ph type="subTitle" idx="1"/>
          </p:nvPr>
        </p:nvSpPr>
        <p:spPr>
          <a:xfrm>
            <a:off x="911250" y="2164300"/>
            <a:ext cx="7321500" cy="25095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2"/>
              </a:buClr>
              <a:buSzPts val="1300"/>
              <a:buChar char="●"/>
            </a:pPr>
            <a:r>
              <a:rPr lang="en" sz="1500" dirty="0">
                <a:solidFill>
                  <a:schemeClr val="dk2"/>
                </a:solidFill>
              </a:rPr>
              <a:t>It takes longer and costs more to build housing in SF</a:t>
            </a:r>
            <a:endParaRPr sz="1500" dirty="0">
              <a:solidFill>
                <a:schemeClr val="dk2"/>
              </a:solidFill>
            </a:endParaRPr>
          </a:p>
          <a:p>
            <a:pPr marL="457200" lvl="0" indent="0" algn="l" rtl="0">
              <a:lnSpc>
                <a:spcPct val="100000"/>
              </a:lnSpc>
              <a:spcBef>
                <a:spcPts val="0"/>
              </a:spcBef>
              <a:spcAft>
                <a:spcPts val="0"/>
              </a:spcAft>
              <a:buNone/>
            </a:pPr>
            <a:r>
              <a:rPr lang="en" sz="1500" dirty="0">
                <a:solidFill>
                  <a:schemeClr val="dk2"/>
                </a:solidFill>
              </a:rPr>
              <a:t>-&gt; increasing the state’s homelessness crisis </a:t>
            </a:r>
            <a:endParaRPr sz="1500" dirty="0">
              <a:solidFill>
                <a:schemeClr val="dk2"/>
              </a:solidFill>
            </a:endParaRPr>
          </a:p>
          <a:p>
            <a:pPr marL="457200" lvl="0" indent="0" algn="l" rtl="0">
              <a:lnSpc>
                <a:spcPct val="100000"/>
              </a:lnSpc>
              <a:spcBef>
                <a:spcPts val="0"/>
              </a:spcBef>
              <a:spcAft>
                <a:spcPts val="0"/>
              </a:spcAft>
              <a:buNone/>
            </a:pPr>
            <a:r>
              <a:rPr lang="en" sz="1500" dirty="0">
                <a:solidFill>
                  <a:schemeClr val="dk2"/>
                </a:solidFill>
              </a:rPr>
              <a:t>-&gt; preventing workers from being able to live in the city</a:t>
            </a:r>
            <a:endParaRPr sz="1500" dirty="0">
              <a:solidFill>
                <a:schemeClr val="dk2"/>
              </a:solidFill>
            </a:endParaRPr>
          </a:p>
          <a:p>
            <a:pPr marL="457200" lvl="0" indent="0" algn="l" rtl="0">
              <a:lnSpc>
                <a:spcPct val="100000"/>
              </a:lnSpc>
              <a:spcBef>
                <a:spcPts val="0"/>
              </a:spcBef>
              <a:spcAft>
                <a:spcPts val="0"/>
              </a:spcAft>
              <a:buNone/>
            </a:pPr>
            <a:endParaRPr sz="1500" dirty="0">
              <a:solidFill>
                <a:schemeClr val="dk2"/>
              </a:solidFill>
            </a:endParaRPr>
          </a:p>
          <a:p>
            <a:pPr marL="457200" lvl="0" indent="-323850" algn="l" rtl="0">
              <a:lnSpc>
                <a:spcPct val="100000"/>
              </a:lnSpc>
              <a:spcBef>
                <a:spcPts val="0"/>
              </a:spcBef>
              <a:spcAft>
                <a:spcPts val="0"/>
              </a:spcAft>
              <a:buClr>
                <a:schemeClr val="dk2"/>
              </a:buClr>
              <a:buSzPts val="1500"/>
              <a:buChar char="●"/>
            </a:pPr>
            <a:r>
              <a:rPr lang="en" sz="1500" dirty="0">
                <a:solidFill>
                  <a:schemeClr val="dk2"/>
                </a:solidFill>
              </a:rPr>
              <a:t>Low-wage workers live in their vehicles or on the street </a:t>
            </a:r>
            <a:endParaRPr sz="1500" dirty="0">
              <a:solidFill>
                <a:schemeClr val="dk2"/>
              </a:solidFill>
            </a:endParaRPr>
          </a:p>
          <a:p>
            <a:pPr marL="0" lvl="0" indent="0" algn="l" rtl="0">
              <a:lnSpc>
                <a:spcPct val="100000"/>
              </a:lnSpc>
              <a:spcBef>
                <a:spcPts val="0"/>
              </a:spcBef>
              <a:spcAft>
                <a:spcPts val="0"/>
              </a:spcAft>
              <a:buNone/>
            </a:pPr>
            <a:endParaRPr sz="1500" dirty="0">
              <a:solidFill>
                <a:schemeClr val="dk2"/>
              </a:solidFill>
            </a:endParaRPr>
          </a:p>
          <a:p>
            <a:pPr marL="457200" lvl="0" indent="-323850" algn="l" rtl="0">
              <a:lnSpc>
                <a:spcPct val="100000"/>
              </a:lnSpc>
              <a:spcBef>
                <a:spcPts val="0"/>
              </a:spcBef>
              <a:spcAft>
                <a:spcPts val="0"/>
              </a:spcAft>
              <a:buClr>
                <a:schemeClr val="dk2"/>
              </a:buClr>
              <a:buSzPts val="1500"/>
              <a:buChar char="●"/>
            </a:pPr>
            <a:r>
              <a:rPr lang="en" sz="1500" dirty="0">
                <a:solidFill>
                  <a:schemeClr val="dk2"/>
                </a:solidFill>
              </a:rPr>
              <a:t>2.5 million more units of housing to ensure that homeless people have roofs over their heads</a:t>
            </a:r>
            <a:endParaRPr sz="1500" dirty="0">
              <a:solidFill>
                <a:schemeClr val="dk2"/>
              </a:solidFill>
            </a:endParaRPr>
          </a:p>
        </p:txBody>
      </p:sp>
      <p:sp>
        <p:nvSpPr>
          <p:cNvPr id="240" name="Google Shape;240;p42"/>
          <p:cNvSpPr txBox="1">
            <a:spLocks noGrp="1"/>
          </p:cNvSpPr>
          <p:nvPr>
            <p:ph type="title"/>
          </p:nvPr>
        </p:nvSpPr>
        <p:spPr>
          <a:xfrm>
            <a:off x="742500" y="275850"/>
            <a:ext cx="7659000" cy="1666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solidFill>
                  <a:schemeClr val="dk2"/>
                </a:solidFill>
              </a:rPr>
              <a:t>SAN FRANCISCO</a:t>
            </a:r>
            <a:endParaRPr>
              <a:solidFill>
                <a:schemeClr val="dk2"/>
              </a:solidFill>
            </a:endParaRPr>
          </a:p>
          <a:p>
            <a:pPr marL="0" lvl="0" indent="0" algn="ctr" rtl="0">
              <a:lnSpc>
                <a:spcPct val="100000"/>
              </a:lnSpc>
              <a:spcBef>
                <a:spcPts val="0"/>
              </a:spcBef>
              <a:spcAft>
                <a:spcPts val="0"/>
              </a:spcAft>
              <a:buSzPts val="2800"/>
              <a:buNone/>
            </a:pPr>
            <a:r>
              <a:rPr lang="en" sz="3200">
                <a:solidFill>
                  <a:schemeClr val="dk2"/>
                </a:solidFill>
              </a:rPr>
              <a:t>&amp;</a:t>
            </a:r>
            <a:r>
              <a:rPr lang="en" sz="4000">
                <a:solidFill>
                  <a:schemeClr val="dk2"/>
                </a:solidFill>
              </a:rPr>
              <a:t> HOUSING PROBLEMS</a:t>
            </a:r>
            <a:endParaRPr sz="4000">
              <a:solidFill>
                <a:schemeClr val="dk2"/>
              </a:solidFill>
            </a:endParaRPr>
          </a:p>
        </p:txBody>
      </p:sp>
    </p:spTree>
    <p:extLst>
      <p:ext uri="{BB962C8B-B14F-4D97-AF65-F5344CB8AC3E}">
        <p14:creationId xmlns:p14="http://schemas.microsoft.com/office/powerpoint/2010/main" val="242008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713225" y="511900"/>
            <a:ext cx="5334000" cy="4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t>SF Housing Data (Raw)</a:t>
            </a:r>
            <a:endParaRPr sz="3000"/>
          </a:p>
        </p:txBody>
      </p:sp>
      <p:pic>
        <p:nvPicPr>
          <p:cNvPr id="254" name="Google Shape;254;p44"/>
          <p:cNvPicPr preferRelativeResize="0"/>
          <p:nvPr/>
        </p:nvPicPr>
        <p:blipFill rotWithShape="1">
          <a:blip r:embed="rId3">
            <a:alphaModFix/>
          </a:blip>
          <a:srcRect l="596"/>
          <a:stretch/>
        </p:blipFill>
        <p:spPr>
          <a:xfrm>
            <a:off x="780925" y="1096850"/>
            <a:ext cx="7582150" cy="34619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xfrm>
            <a:off x="713225" y="511900"/>
            <a:ext cx="6178200" cy="4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t>SF Housing Data (Cleaned)</a:t>
            </a:r>
            <a:endParaRPr sz="3000"/>
          </a:p>
        </p:txBody>
      </p:sp>
      <p:pic>
        <p:nvPicPr>
          <p:cNvPr id="260" name="Google Shape;260;p45"/>
          <p:cNvPicPr preferRelativeResize="0"/>
          <p:nvPr/>
        </p:nvPicPr>
        <p:blipFill rotWithShape="1">
          <a:blip r:embed="rId3">
            <a:alphaModFix/>
          </a:blip>
          <a:srcRect b="23803"/>
          <a:stretch/>
        </p:blipFill>
        <p:spPr>
          <a:xfrm>
            <a:off x="780925" y="1096850"/>
            <a:ext cx="7582150" cy="3472876"/>
          </a:xfrm>
          <a:prstGeom prst="rect">
            <a:avLst/>
          </a:prstGeom>
          <a:noFill/>
          <a:ln>
            <a:noFill/>
          </a:ln>
        </p:spPr>
      </p:pic>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713225" y="511900"/>
            <a:ext cx="6178200" cy="4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t>SF Housing Data (Schema)</a:t>
            </a:r>
            <a:endParaRPr sz="3000"/>
          </a:p>
        </p:txBody>
      </p:sp>
      <p:pic>
        <p:nvPicPr>
          <p:cNvPr id="266" name="Google Shape;266;p46"/>
          <p:cNvPicPr preferRelativeResize="0"/>
          <p:nvPr/>
        </p:nvPicPr>
        <p:blipFill rotWithShape="1">
          <a:blip r:embed="rId3">
            <a:alphaModFix/>
          </a:blip>
          <a:srcRect l="4756" r="66331"/>
          <a:stretch/>
        </p:blipFill>
        <p:spPr>
          <a:xfrm>
            <a:off x="565075" y="1096850"/>
            <a:ext cx="3707111" cy="3184975"/>
          </a:xfrm>
          <a:prstGeom prst="rect">
            <a:avLst/>
          </a:prstGeom>
          <a:noFill/>
          <a:ln>
            <a:noFill/>
          </a:ln>
        </p:spPr>
      </p:pic>
      <p:pic>
        <p:nvPicPr>
          <p:cNvPr id="267" name="Google Shape;267;p46"/>
          <p:cNvPicPr preferRelativeResize="0"/>
          <p:nvPr/>
        </p:nvPicPr>
        <p:blipFill rotWithShape="1">
          <a:blip r:embed="rId3">
            <a:alphaModFix/>
          </a:blip>
          <a:srcRect l="62213" r="3450"/>
          <a:stretch/>
        </p:blipFill>
        <p:spPr>
          <a:xfrm>
            <a:off x="4176475" y="1096850"/>
            <a:ext cx="4402449" cy="3184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302450" y="1031925"/>
            <a:ext cx="6128100" cy="254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5100"/>
              <a:t>DATA DASHBOARD </a:t>
            </a:r>
            <a:endParaRPr sz="5100"/>
          </a:p>
          <a:p>
            <a:pPr marL="0" lvl="0" indent="0" algn="l" rtl="0">
              <a:lnSpc>
                <a:spcPct val="100000"/>
              </a:lnSpc>
              <a:spcBef>
                <a:spcPts val="0"/>
              </a:spcBef>
              <a:spcAft>
                <a:spcPts val="0"/>
              </a:spcAft>
              <a:buSzPts val="2800"/>
              <a:buNone/>
            </a:pPr>
            <a:r>
              <a:rPr lang="en" sz="4100"/>
              <a:t>&amp;</a:t>
            </a:r>
            <a:r>
              <a:rPr lang="en" sz="5100"/>
              <a:t> ANALYSIS</a:t>
            </a:r>
            <a:endParaRPr sz="5100"/>
          </a:p>
        </p:txBody>
      </p:sp>
      <p:sp>
        <p:nvSpPr>
          <p:cNvPr id="273" name="Google Shape;273;p47"/>
          <p:cNvSpPr txBox="1">
            <a:spLocks noGrp="1"/>
          </p:cNvSpPr>
          <p:nvPr>
            <p:ph type="title" idx="4294967295"/>
          </p:nvPr>
        </p:nvSpPr>
        <p:spPr>
          <a:xfrm>
            <a:off x="605050" y="1784175"/>
            <a:ext cx="1697400" cy="104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6000">
                <a:solidFill>
                  <a:srgbClr val="674EA7"/>
                </a:solidFill>
              </a:rPr>
              <a:t>02</a:t>
            </a:r>
            <a:endParaRPr sz="6000">
              <a:solidFill>
                <a:srgbClr val="674EA7"/>
              </a:solidFill>
            </a:endParaRPr>
          </a:p>
        </p:txBody>
      </p:sp>
      <p:cxnSp>
        <p:nvCxnSpPr>
          <p:cNvPr id="274" name="Google Shape;274;p47"/>
          <p:cNvCxnSpPr/>
          <p:nvPr/>
        </p:nvCxnSpPr>
        <p:spPr>
          <a:xfrm>
            <a:off x="862625" y="2829363"/>
            <a:ext cx="1099800" cy="0"/>
          </a:xfrm>
          <a:prstGeom prst="straightConnector1">
            <a:avLst/>
          </a:prstGeom>
          <a:noFill/>
          <a:ln w="9525" cap="flat" cmpd="sng">
            <a:solidFill>
              <a:srgbClr val="674EA7"/>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713250" y="3760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Original Dashboard</a:t>
            </a:r>
            <a:endParaRPr dirty="0"/>
          </a:p>
        </p:txBody>
      </p:sp>
      <p:pic>
        <p:nvPicPr>
          <p:cNvPr id="280" name="Google Shape;280;p48"/>
          <p:cNvPicPr preferRelativeResize="0"/>
          <p:nvPr/>
        </p:nvPicPr>
        <p:blipFill>
          <a:blip r:embed="rId3">
            <a:alphaModFix/>
          </a:blip>
          <a:stretch>
            <a:fillRect/>
          </a:stretch>
        </p:blipFill>
        <p:spPr>
          <a:xfrm>
            <a:off x="-2" y="854225"/>
            <a:ext cx="9144002" cy="3734613"/>
          </a:xfrm>
          <a:prstGeom prst="rect">
            <a:avLst/>
          </a:prstGeom>
          <a:noFill/>
          <a:ln>
            <a:noFill/>
          </a:ln>
        </p:spPr>
      </p:pic>
    </p:spTree>
    <p:extLst>
      <p:ext uri="{BB962C8B-B14F-4D97-AF65-F5344CB8AC3E}">
        <p14:creationId xmlns:p14="http://schemas.microsoft.com/office/powerpoint/2010/main" val="19405025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Plan for Policies and Procedures by Slidesgo">
  <a:themeElements>
    <a:clrScheme name="Simple Light">
      <a:dk1>
        <a:srgbClr val="FFFFFF"/>
      </a:dk1>
      <a:lt1>
        <a:srgbClr val="647A54"/>
      </a:lt1>
      <a:dk2>
        <a:srgbClr val="35402F"/>
      </a:dk2>
      <a:lt2>
        <a:srgbClr val="CAD3CB"/>
      </a:lt2>
      <a:accent1>
        <a:srgbClr val="CE6E4C"/>
      </a:accent1>
      <a:accent2>
        <a:srgbClr val="A85334"/>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1582</Words>
  <Application>Microsoft Office PowerPoint</Application>
  <PresentationFormat>On-screen Show (16:9)</PresentationFormat>
  <Paragraphs>204</Paragraphs>
  <Slides>33</Slides>
  <Notes>33</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Roboto</vt:lpstr>
      <vt:lpstr>PT Sans</vt:lpstr>
      <vt:lpstr>Bebas Neue</vt:lpstr>
      <vt:lpstr>Roboto Condensed Light</vt:lpstr>
      <vt:lpstr>Nunito Light</vt:lpstr>
      <vt:lpstr>Arial</vt:lpstr>
      <vt:lpstr>Dela Gothic One</vt:lpstr>
      <vt:lpstr>Trispace</vt:lpstr>
      <vt:lpstr>Simple Light</vt:lpstr>
      <vt:lpstr>Marketing Plan for Policies and Procedures by Slidesgo</vt:lpstr>
      <vt:lpstr>SAN FRANCISCO HOUSING MARKET ANALYSIS</vt:lpstr>
      <vt:lpstr>ABOUT the PROJECT</vt:lpstr>
      <vt:lpstr>ABOUT THE PROJECT</vt:lpstr>
      <vt:lpstr>SAN FRANCISCO &amp; HOUSING PROBLEMS</vt:lpstr>
      <vt:lpstr>SF Housing Data (Raw)</vt:lpstr>
      <vt:lpstr>SF Housing Data (Cleaned)</vt:lpstr>
      <vt:lpstr>SF Housing Data (Schema)</vt:lpstr>
      <vt:lpstr>DATA DASHBOARD  &amp; ANALYSIS</vt:lpstr>
      <vt:lpstr>Original Dashboard</vt:lpstr>
      <vt:lpstr>Feedback on Dashboard</vt:lpstr>
      <vt:lpstr>Updated Dashboard</vt:lpstr>
      <vt:lpstr>Histogram of Price Distribution</vt:lpstr>
      <vt:lpstr>PowerPoint Presentation</vt:lpstr>
      <vt:lpstr>PowerPoint Presentation</vt:lpstr>
      <vt:lpstr>Average Housing Price  by Bedrooms</vt:lpstr>
      <vt:lpstr>Average Housing Price  by Bedrooms</vt:lpstr>
      <vt:lpstr>Parking in  San Francisco</vt:lpstr>
      <vt:lpstr>PowerPoint Presentation</vt:lpstr>
      <vt:lpstr>PowerPoint Presentation</vt:lpstr>
      <vt:lpstr>Average Housing Price vs. Size by District</vt:lpstr>
      <vt:lpstr>Pet Friendly Apartments</vt:lpstr>
      <vt:lpstr>Laundry Availability in San Francisco</vt:lpstr>
      <vt:lpstr>Highest vs. Lowest Price</vt:lpstr>
      <vt:lpstr>PowerPoint Presentation</vt:lpstr>
      <vt:lpstr>03</vt:lpstr>
      <vt:lpstr>PowerPoint Presentation</vt:lpstr>
      <vt:lpstr>PowerPoint Presentation</vt:lpstr>
      <vt:lpstr>Diverse Market</vt:lpstr>
      <vt:lpstr>What is a reasonable budget range to live in SF?</vt:lpstr>
      <vt:lpstr>What is a reasonable budget range to live in SF?</vt:lpstr>
      <vt:lpstr>What is a reasonable budget range to live in SF?</vt:lpstr>
      <vt:lpstr>What is a reasonable budget range to live in SF?</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 FRANCISCO HOUSING MARKET ANALYSIS</dc:title>
  <cp:lastModifiedBy>Anh Ta</cp:lastModifiedBy>
  <cp:revision>1</cp:revision>
  <dcterms:modified xsi:type="dcterms:W3CDTF">2023-12-05T05:50:36Z</dcterms:modified>
</cp:coreProperties>
</file>